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6" r:id="rId2"/>
  </p:sldMasterIdLst>
  <p:notesMasterIdLst>
    <p:notesMasterId r:id="rId37"/>
  </p:notesMasterIdLst>
  <p:sldIdLst>
    <p:sldId id="256" r:id="rId3"/>
    <p:sldId id="346" r:id="rId4"/>
    <p:sldId id="347" r:id="rId5"/>
    <p:sldId id="348" r:id="rId6"/>
    <p:sldId id="352" r:id="rId7"/>
    <p:sldId id="350" r:id="rId8"/>
    <p:sldId id="384" r:id="rId9"/>
    <p:sldId id="349" r:id="rId10"/>
    <p:sldId id="354" r:id="rId11"/>
    <p:sldId id="379" r:id="rId12"/>
    <p:sldId id="378" r:id="rId13"/>
    <p:sldId id="377" r:id="rId14"/>
    <p:sldId id="375" r:id="rId15"/>
    <p:sldId id="376" r:id="rId16"/>
    <p:sldId id="380" r:id="rId17"/>
    <p:sldId id="351" r:id="rId18"/>
    <p:sldId id="353" r:id="rId19"/>
    <p:sldId id="345" r:id="rId20"/>
    <p:sldId id="355" r:id="rId21"/>
    <p:sldId id="381" r:id="rId22"/>
    <p:sldId id="382" r:id="rId23"/>
    <p:sldId id="359" r:id="rId24"/>
    <p:sldId id="341" r:id="rId25"/>
    <p:sldId id="368" r:id="rId26"/>
    <p:sldId id="367" r:id="rId27"/>
    <p:sldId id="369" r:id="rId28"/>
    <p:sldId id="342" r:id="rId29"/>
    <p:sldId id="357" r:id="rId30"/>
    <p:sldId id="360" r:id="rId31"/>
    <p:sldId id="358" r:id="rId32"/>
    <p:sldId id="366" r:id="rId33"/>
    <p:sldId id="362" r:id="rId34"/>
    <p:sldId id="361" r:id="rId35"/>
    <p:sldId id="38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6A6"/>
    <a:srgbClr val="455469"/>
    <a:srgbClr val="F30C1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4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340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B150-5194-DD49-8A85-435786067C1E}" type="datetimeFigureOut">
              <a:rPr lang="en-US" smtClean="0"/>
              <a:t>7/1/19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484D8-9EA4-D248-98EE-75F521D8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IP was originally intended to glue networks together using different protocols (X25, </a:t>
            </a:r>
            <a:r>
              <a:rPr lang="en-US" dirty="0" err="1"/>
              <a:t>DECnet</a:t>
            </a:r>
            <a:r>
              <a:rPr lang="en-US" dirty="0"/>
              <a:t>, IBM SNA). Now most all networks use IP also internally, with a few exceptions (SCADA industrial networks, </a:t>
            </a:r>
            <a:r>
              <a:rPr lang="en-US" dirty="0" err="1"/>
              <a:t>Fibre</a:t>
            </a:r>
            <a:r>
              <a:rPr lang="en-US" dirty="0"/>
              <a:t> channel in storage networks,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35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9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05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10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Routers also known as gateways (for example Border Gateway Protocol) for historical reasons.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74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07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Routers also known as gateways (for example Border Gateway Protocol) for historical reasons.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1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Routers also known as gateways (for example Border Gateway Protocol) for historical reasons.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16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Out-of-band vs in-band.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08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Out-of-band vs in-band.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55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54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12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13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7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72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30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Operator or multi-homed enterprise. Can overlap topologically (”on top of each other” on map).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64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965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1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04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44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6246" y="5206554"/>
            <a:ext cx="9144000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the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40EDA-893E-014C-BDD9-689205804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3138" y="5989029"/>
            <a:ext cx="9144000" cy="5767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This is the subtitle</a:t>
            </a:r>
          </a:p>
        </p:txBody>
      </p:sp>
    </p:spTree>
    <p:extLst>
      <p:ext uri="{BB962C8B-B14F-4D97-AF65-F5344CB8AC3E}">
        <p14:creationId xmlns:p14="http://schemas.microsoft.com/office/powerpoint/2010/main" val="236968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50FEF50-9462-B643-9E20-0FA4C6F963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5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6350"/>
            <a:ext cx="12192000" cy="501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61B3B9-37C0-7E41-9675-A59362D2F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138" y="390974"/>
            <a:ext cx="11324412" cy="69170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308DA4-F9BA-C740-8F8D-27B88CC33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7058" y="6438411"/>
            <a:ext cx="962891" cy="365125"/>
          </a:xfrm>
          <a:prstGeom prst="rect">
            <a:avLst/>
          </a:prstGeom>
        </p:spPr>
        <p:txBody>
          <a:bodyPr/>
          <a:lstStyle>
            <a:lvl1pPr algn="r">
              <a:defRPr sz="1600" b="0" i="0">
                <a:solidFill>
                  <a:schemeClr val="bg1"/>
                </a:solidFill>
                <a:latin typeface="Avenir Light" panose="020B0402020203020204" pitchFamily="34" charset="77"/>
              </a:defRPr>
            </a:lvl1pPr>
          </a:lstStyle>
          <a:p>
            <a:fld id="{F1EDEBDA-D542-3847-9B22-9AD0F7AC0F5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01C5E-F0DB-CE45-AE27-6852D4EE574F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5">
            <a:extLst>
              <a:ext uri="{FF2B5EF4-FFF2-40B4-BE49-F238E27FC236}">
                <a16:creationId xmlns:a16="http://schemas.microsoft.com/office/drawing/2014/main" id="{CED09340-ED24-C44A-B3C4-D3E5E0EC9D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1291" y="6438411"/>
            <a:ext cx="1813409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Avenir Light" panose="020B0402020203020204" pitchFamily="34" charset="77"/>
              </a:defRPr>
            </a:lvl1pPr>
          </a:lstStyle>
          <a:p>
            <a:r>
              <a:rPr lang="en-US"/>
              <a:t>28-Jun-2019</a:t>
            </a:r>
            <a:endParaRPr lang="en-US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A5D8DE47-4627-4B4C-8B93-44C97A442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46300" y="6438411"/>
            <a:ext cx="8545146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Avenir Light" panose="020B0402020203020204" pitchFamily="34" charset="77"/>
              </a:defRPr>
            </a:lvl1pPr>
          </a:lstStyle>
          <a:p>
            <a:r>
              <a:rPr lang="en-US"/>
              <a:t>QuTech Seminar: Classical Networking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553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B6993D-3A93-6243-A60E-E50D2CF51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5053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00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EB87F6-9214-6440-8FD2-4FC0CCF685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5"/>
            <a:ext cx="11333163" cy="5053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7348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65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503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venir Light" panose="020B04020202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venir Light" panose="020B04020202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Light" panose="020B04020202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Light" panose="020B04020202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Light" panose="020B04020202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A3220-FDEA-9841-A9E4-1B7B8997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365C-DB8B-494C-9245-A406D04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073" y="1239258"/>
            <a:ext cx="11333747" cy="493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328E-D2F5-D140-9BE0-63B73FACED6B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4298E-74A7-2B4F-86E6-4FF8CB28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8641" y="6356350"/>
            <a:ext cx="85303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91DD20-6356-0244-8BCC-FCE6011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359" y="6356350"/>
            <a:ext cx="1319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35BBD6-46AF-1C42-9684-9098412A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073" y="6343818"/>
            <a:ext cx="1251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28-Jun-2019</a:t>
            </a:r>
          </a:p>
        </p:txBody>
      </p:sp>
    </p:spTree>
    <p:extLst>
      <p:ext uri="{BB962C8B-B14F-4D97-AF65-F5344CB8AC3E}">
        <p14:creationId xmlns:p14="http://schemas.microsoft.com/office/powerpoint/2010/main" val="33345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58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tiff"/><Relationship Id="rId5" Type="http://schemas.openxmlformats.org/officeDocument/2006/relationships/image" Target="../media/image23.tiff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tiff"/><Relationship Id="rId5" Type="http://schemas.openxmlformats.org/officeDocument/2006/relationships/image" Target="../media/image23.tiff"/><Relationship Id="rId4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7.tif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tiff"/><Relationship Id="rId5" Type="http://schemas.openxmlformats.org/officeDocument/2006/relationships/image" Target="../media/image23.tiff"/><Relationship Id="rId4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7.tif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tiff"/><Relationship Id="rId5" Type="http://schemas.openxmlformats.org/officeDocument/2006/relationships/image" Target="../media/image23.tiff"/><Relationship Id="rId10" Type="http://schemas.openxmlformats.org/officeDocument/2006/relationships/image" Target="../media/image28.tiff"/><Relationship Id="rId4" Type="http://schemas.openxmlformats.org/officeDocument/2006/relationships/image" Target="../media/image5.tiff"/><Relationship Id="rId9" Type="http://schemas.openxmlformats.org/officeDocument/2006/relationships/image" Target="../media/image30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7.tif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tiff"/><Relationship Id="rId11" Type="http://schemas.openxmlformats.org/officeDocument/2006/relationships/image" Target="../media/image31.tiff"/><Relationship Id="rId5" Type="http://schemas.openxmlformats.org/officeDocument/2006/relationships/image" Target="../media/image23.tiff"/><Relationship Id="rId10" Type="http://schemas.openxmlformats.org/officeDocument/2006/relationships/image" Target="../media/image28.tiff"/><Relationship Id="rId4" Type="http://schemas.openxmlformats.org/officeDocument/2006/relationships/image" Target="../media/image5.tiff"/><Relationship Id="rId9" Type="http://schemas.openxmlformats.org/officeDocument/2006/relationships/image" Target="../media/image30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4.tiff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tiff"/><Relationship Id="rId11" Type="http://schemas.openxmlformats.org/officeDocument/2006/relationships/image" Target="../media/image18.tiff"/><Relationship Id="rId5" Type="http://schemas.openxmlformats.org/officeDocument/2006/relationships/image" Target="../media/image12.tiff"/><Relationship Id="rId10" Type="http://schemas.openxmlformats.org/officeDocument/2006/relationships/image" Target="../media/image17.tiff"/><Relationship Id="rId4" Type="http://schemas.openxmlformats.org/officeDocument/2006/relationships/image" Target="../media/image11.tiff"/><Relationship Id="rId9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21AA4B-A193-0543-8EC8-BC7E9FB02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46" y="4546242"/>
            <a:ext cx="11148982" cy="1271261"/>
          </a:xfrm>
        </p:spPr>
        <p:txBody>
          <a:bodyPr>
            <a:normAutofit/>
          </a:bodyPr>
          <a:lstStyle/>
          <a:p>
            <a:r>
              <a:rPr lang="en-US" sz="4900" dirty="0"/>
              <a:t>Classical Networking Introduction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F5EBD80-84E5-0046-98A9-AEC96BE0AF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QuTech, Delft</a:t>
            </a:r>
          </a:p>
          <a:p>
            <a:r>
              <a:rPr lang="en-US" sz="1800" dirty="0"/>
              <a:t>© Bruno Rijsman, </a:t>
            </a:r>
            <a:r>
              <a:rPr lang="en-US" sz="1800" dirty="0" err="1"/>
              <a:t>brunorijsman@gmail.com</a:t>
            </a:r>
            <a:r>
              <a:rPr lang="en-US" sz="1800" dirty="0"/>
              <a:t>, 28 June 2019 v1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7207B-7B92-CC4E-B9FB-692F5A91A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807" y="6080757"/>
            <a:ext cx="1656105" cy="57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1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2F407293-C671-314A-BC36-AA6551D5A0B2}"/>
              </a:ext>
            </a:extLst>
          </p:cNvPr>
          <p:cNvCxnSpPr>
            <a:cxnSpLocks/>
          </p:cNvCxnSpPr>
          <p:nvPr/>
        </p:nvCxnSpPr>
        <p:spPr>
          <a:xfrm>
            <a:off x="1528516" y="5251810"/>
            <a:ext cx="9019371" cy="0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535DD05-BCE0-2C48-9A0E-4B789B806E6B}"/>
              </a:ext>
            </a:extLst>
          </p:cNvPr>
          <p:cNvSpPr/>
          <p:nvPr/>
        </p:nvSpPr>
        <p:spPr>
          <a:xfrm>
            <a:off x="991427" y="3407103"/>
            <a:ext cx="9659432" cy="570873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B403ED9-3188-7346-B292-8F45FEF8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633110" cy="739155"/>
          </a:xfrm>
        </p:spPr>
        <p:txBody>
          <a:bodyPr>
            <a:normAutofit/>
          </a:bodyPr>
          <a:lstStyle/>
          <a:p>
            <a:r>
              <a:rPr lang="en-US" dirty="0"/>
              <a:t>L3 Internet Protocol (IP): datagram service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8C0248-8F1A-AA43-BCA1-C3B665B5A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445EF-F322-F84C-8C96-1BA306476B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F9253-FFCA-1844-BBEF-28193C1B31F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185458-EFDD-934B-8EFA-40CE329E5172}"/>
              </a:ext>
            </a:extLst>
          </p:cNvPr>
          <p:cNvSpPr/>
          <p:nvPr/>
        </p:nvSpPr>
        <p:spPr>
          <a:xfrm>
            <a:off x="840244" y="2436766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9DBC65D-C3D4-7C45-97D5-84081FEB0C52}"/>
              </a:ext>
            </a:extLst>
          </p:cNvPr>
          <p:cNvSpPr/>
          <p:nvPr/>
        </p:nvSpPr>
        <p:spPr>
          <a:xfrm>
            <a:off x="438060" y="5048858"/>
            <a:ext cx="1113839" cy="3889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IP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534EAD3-D1B2-8543-BD13-F5411E77E849}"/>
              </a:ext>
            </a:extLst>
          </p:cNvPr>
          <p:cNvSpPr/>
          <p:nvPr/>
        </p:nvSpPr>
        <p:spPr>
          <a:xfrm>
            <a:off x="10888618" y="2436766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E005504-04F1-3546-B490-C3D6B20737A9}"/>
              </a:ext>
            </a:extLst>
          </p:cNvPr>
          <p:cNvCxnSpPr>
            <a:cxnSpLocks/>
            <a:stCxn id="10" idx="6"/>
            <a:endCxn id="112" idx="2"/>
          </p:cNvCxnSpPr>
          <p:nvPr/>
        </p:nvCxnSpPr>
        <p:spPr>
          <a:xfrm>
            <a:off x="1229186" y="2631237"/>
            <a:ext cx="9659432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AC69E4BC-D503-874C-AABB-0C38FEC27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230" y="1593546"/>
            <a:ext cx="1551718" cy="800686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F0DFE748-844F-4F4F-A27E-ED413DB1A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30" y="1416962"/>
            <a:ext cx="1496244" cy="961871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D2AB3C86-0A04-B545-A97E-8B16B7E1E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782" y="1124552"/>
            <a:ext cx="907659" cy="1292962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C5CC6869-4177-FD4B-85C4-608242CE42F7}"/>
              </a:ext>
            </a:extLst>
          </p:cNvPr>
          <p:cNvSpPr/>
          <p:nvPr/>
        </p:nvSpPr>
        <p:spPr>
          <a:xfrm>
            <a:off x="6858830" y="3489853"/>
            <a:ext cx="1639009" cy="3889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IP Header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4AF1950-9FF0-4C4D-AB50-AA993693F22C}"/>
              </a:ext>
            </a:extLst>
          </p:cNvPr>
          <p:cNvSpPr/>
          <p:nvPr/>
        </p:nvSpPr>
        <p:spPr>
          <a:xfrm>
            <a:off x="3800763" y="5048858"/>
            <a:ext cx="1113839" cy="3889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IP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B3BB66B-EA06-9546-8BE9-7108E30D2919}"/>
              </a:ext>
            </a:extLst>
          </p:cNvPr>
          <p:cNvSpPr/>
          <p:nvPr/>
        </p:nvSpPr>
        <p:spPr>
          <a:xfrm>
            <a:off x="7163467" y="5048858"/>
            <a:ext cx="1113839" cy="3889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IP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FF8B6C2-9A34-974A-A5CC-3E46C5AA4E67}"/>
              </a:ext>
            </a:extLst>
          </p:cNvPr>
          <p:cNvSpPr/>
          <p:nvPr/>
        </p:nvSpPr>
        <p:spPr>
          <a:xfrm>
            <a:off x="10526169" y="5048858"/>
            <a:ext cx="1113839" cy="3889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IP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5EA76CC-96E9-D74D-8741-B55024556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970" y="1811491"/>
            <a:ext cx="924255" cy="566876"/>
          </a:xfrm>
          <a:prstGeom prst="rect">
            <a:avLst/>
          </a:prstGeom>
        </p:spPr>
      </p:pic>
      <p:sp>
        <p:nvSpPr>
          <p:cNvPr id="155" name="Oval 154">
            <a:extLst>
              <a:ext uri="{FF2B5EF4-FFF2-40B4-BE49-F238E27FC236}">
                <a16:creationId xmlns:a16="http://schemas.microsoft.com/office/drawing/2014/main" id="{6D3D88D3-100A-7C44-8A08-95C559C4F005}"/>
              </a:ext>
            </a:extLst>
          </p:cNvPr>
          <p:cNvSpPr/>
          <p:nvPr/>
        </p:nvSpPr>
        <p:spPr>
          <a:xfrm>
            <a:off x="7480978" y="241737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E8B88D6-3F9A-3147-9FCB-954F71D872D5}"/>
              </a:ext>
            </a:extLst>
          </p:cNvPr>
          <p:cNvSpPr/>
          <p:nvPr/>
        </p:nvSpPr>
        <p:spPr>
          <a:xfrm>
            <a:off x="4188174" y="241737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7BA929E-E00C-AA43-ADB1-0B80F48AC74A}"/>
              </a:ext>
            </a:extLst>
          </p:cNvPr>
          <p:cNvSpPr/>
          <p:nvPr/>
        </p:nvSpPr>
        <p:spPr>
          <a:xfrm>
            <a:off x="196643" y="2871059"/>
            <a:ext cx="1639009" cy="388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Laptop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BEF1A81-83B1-9B4C-8465-65A098B3D672}"/>
              </a:ext>
            </a:extLst>
          </p:cNvPr>
          <p:cNvSpPr/>
          <p:nvPr/>
        </p:nvSpPr>
        <p:spPr>
          <a:xfrm>
            <a:off x="3556655" y="2871059"/>
            <a:ext cx="1639009" cy="388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L3 Router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4FFA537-872A-8C4C-B913-D3D7C625F808}"/>
              </a:ext>
            </a:extLst>
          </p:cNvPr>
          <p:cNvSpPr/>
          <p:nvPr/>
        </p:nvSpPr>
        <p:spPr>
          <a:xfrm>
            <a:off x="6845790" y="2871059"/>
            <a:ext cx="1639009" cy="388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L3 Router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8ABD4F6-3670-9E48-B2AE-2D65B054DBC6}"/>
              </a:ext>
            </a:extLst>
          </p:cNvPr>
          <p:cNvSpPr/>
          <p:nvPr/>
        </p:nvSpPr>
        <p:spPr>
          <a:xfrm>
            <a:off x="10263583" y="2871059"/>
            <a:ext cx="1639009" cy="388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Server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1A18E7F8-ED31-0244-96D5-F1BFC606501A}"/>
              </a:ext>
            </a:extLst>
          </p:cNvPr>
          <p:cNvCxnSpPr>
            <a:cxnSpLocks/>
          </p:cNvCxnSpPr>
          <p:nvPr/>
        </p:nvCxnSpPr>
        <p:spPr>
          <a:xfrm>
            <a:off x="10710390" y="3702237"/>
            <a:ext cx="356455" cy="0"/>
          </a:xfrm>
          <a:prstGeom prst="line">
            <a:avLst/>
          </a:prstGeom>
          <a:ln w="25400" cap="rnd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41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2F407293-C671-314A-BC36-AA6551D5A0B2}"/>
              </a:ext>
            </a:extLst>
          </p:cNvPr>
          <p:cNvCxnSpPr>
            <a:cxnSpLocks/>
          </p:cNvCxnSpPr>
          <p:nvPr/>
        </p:nvCxnSpPr>
        <p:spPr>
          <a:xfrm>
            <a:off x="1528516" y="5251810"/>
            <a:ext cx="9019371" cy="0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8FDF804B-8425-1E46-94E2-EC3D54920319}"/>
              </a:ext>
            </a:extLst>
          </p:cNvPr>
          <p:cNvCxnSpPr>
            <a:cxnSpLocks/>
          </p:cNvCxnSpPr>
          <p:nvPr/>
        </p:nvCxnSpPr>
        <p:spPr>
          <a:xfrm>
            <a:off x="1528516" y="4802359"/>
            <a:ext cx="9019371" cy="0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535DD05-BCE0-2C48-9A0E-4B789B806E6B}"/>
              </a:ext>
            </a:extLst>
          </p:cNvPr>
          <p:cNvSpPr/>
          <p:nvPr/>
        </p:nvSpPr>
        <p:spPr>
          <a:xfrm>
            <a:off x="991427" y="3407103"/>
            <a:ext cx="9659432" cy="570873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B403ED9-3188-7346-B292-8F45FEF8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633110" cy="739155"/>
          </a:xfrm>
        </p:spPr>
        <p:txBody>
          <a:bodyPr>
            <a:normAutofit/>
          </a:bodyPr>
          <a:lstStyle/>
          <a:p>
            <a:r>
              <a:rPr lang="en-US" dirty="0"/>
              <a:t>L4 TCP: reliable end-to-end connections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8C0248-8F1A-AA43-BCA1-C3B665B5A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445EF-F322-F84C-8C96-1BA306476B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F9253-FFCA-1844-BBEF-28193C1B31F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185458-EFDD-934B-8EFA-40CE329E5172}"/>
              </a:ext>
            </a:extLst>
          </p:cNvPr>
          <p:cNvSpPr/>
          <p:nvPr/>
        </p:nvSpPr>
        <p:spPr>
          <a:xfrm>
            <a:off x="840244" y="2436766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9DBC65D-C3D4-7C45-97D5-84081FEB0C52}"/>
              </a:ext>
            </a:extLst>
          </p:cNvPr>
          <p:cNvSpPr/>
          <p:nvPr/>
        </p:nvSpPr>
        <p:spPr>
          <a:xfrm>
            <a:off x="438060" y="5048858"/>
            <a:ext cx="1113839" cy="3889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IP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49F17F2-BF84-7F4C-BDD4-6E6FC72F4585}"/>
              </a:ext>
            </a:extLst>
          </p:cNvPr>
          <p:cNvSpPr/>
          <p:nvPr/>
        </p:nvSpPr>
        <p:spPr>
          <a:xfrm>
            <a:off x="438060" y="4588621"/>
            <a:ext cx="1113839" cy="38894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TCP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534EAD3-D1B2-8543-BD13-F5411E77E849}"/>
              </a:ext>
            </a:extLst>
          </p:cNvPr>
          <p:cNvSpPr/>
          <p:nvPr/>
        </p:nvSpPr>
        <p:spPr>
          <a:xfrm>
            <a:off x="10888618" y="2436766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E005504-04F1-3546-B490-C3D6B20737A9}"/>
              </a:ext>
            </a:extLst>
          </p:cNvPr>
          <p:cNvCxnSpPr>
            <a:cxnSpLocks/>
            <a:stCxn id="10" idx="6"/>
            <a:endCxn id="112" idx="2"/>
          </p:cNvCxnSpPr>
          <p:nvPr/>
        </p:nvCxnSpPr>
        <p:spPr>
          <a:xfrm>
            <a:off x="1229186" y="2631237"/>
            <a:ext cx="9659432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AC69E4BC-D503-874C-AABB-0C38FEC27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230" y="1593546"/>
            <a:ext cx="1551718" cy="800686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F0DFE748-844F-4F4F-A27E-ED413DB1A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30" y="1416962"/>
            <a:ext cx="1496244" cy="961871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D2AB3C86-0A04-B545-A97E-8B16B7E1E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782" y="1124552"/>
            <a:ext cx="907659" cy="1292962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C5CC6869-4177-FD4B-85C4-608242CE42F7}"/>
              </a:ext>
            </a:extLst>
          </p:cNvPr>
          <p:cNvSpPr/>
          <p:nvPr/>
        </p:nvSpPr>
        <p:spPr>
          <a:xfrm>
            <a:off x="6858830" y="3489853"/>
            <a:ext cx="1639009" cy="3889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IP Header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4070585-A8B0-034B-AB21-6895BB16DC81}"/>
              </a:ext>
            </a:extLst>
          </p:cNvPr>
          <p:cNvSpPr/>
          <p:nvPr/>
        </p:nvSpPr>
        <p:spPr>
          <a:xfrm>
            <a:off x="5118792" y="3489853"/>
            <a:ext cx="1639009" cy="38894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TCP Header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4AF1950-9FF0-4C4D-AB50-AA993693F22C}"/>
              </a:ext>
            </a:extLst>
          </p:cNvPr>
          <p:cNvSpPr/>
          <p:nvPr/>
        </p:nvSpPr>
        <p:spPr>
          <a:xfrm>
            <a:off x="3800763" y="5048858"/>
            <a:ext cx="1113839" cy="3889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IP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B3BB66B-EA06-9546-8BE9-7108E30D2919}"/>
              </a:ext>
            </a:extLst>
          </p:cNvPr>
          <p:cNvSpPr/>
          <p:nvPr/>
        </p:nvSpPr>
        <p:spPr>
          <a:xfrm>
            <a:off x="7163467" y="5048858"/>
            <a:ext cx="1113839" cy="3889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IP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FF8B6C2-9A34-974A-A5CC-3E46C5AA4E67}"/>
              </a:ext>
            </a:extLst>
          </p:cNvPr>
          <p:cNvSpPr/>
          <p:nvPr/>
        </p:nvSpPr>
        <p:spPr>
          <a:xfrm>
            <a:off x="10526169" y="5048858"/>
            <a:ext cx="1113839" cy="3889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IP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5E54EFC-A0FE-464A-A7F1-6ABC24E2DDC2}"/>
              </a:ext>
            </a:extLst>
          </p:cNvPr>
          <p:cNvSpPr/>
          <p:nvPr/>
        </p:nvSpPr>
        <p:spPr>
          <a:xfrm>
            <a:off x="10526169" y="4588621"/>
            <a:ext cx="1113839" cy="38894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TCP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5EA76CC-96E9-D74D-8741-B55024556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970" y="1811491"/>
            <a:ext cx="924255" cy="566876"/>
          </a:xfrm>
          <a:prstGeom prst="rect">
            <a:avLst/>
          </a:prstGeom>
        </p:spPr>
      </p:pic>
      <p:sp>
        <p:nvSpPr>
          <p:cNvPr id="155" name="Oval 154">
            <a:extLst>
              <a:ext uri="{FF2B5EF4-FFF2-40B4-BE49-F238E27FC236}">
                <a16:creationId xmlns:a16="http://schemas.microsoft.com/office/drawing/2014/main" id="{6D3D88D3-100A-7C44-8A08-95C559C4F005}"/>
              </a:ext>
            </a:extLst>
          </p:cNvPr>
          <p:cNvSpPr/>
          <p:nvPr/>
        </p:nvSpPr>
        <p:spPr>
          <a:xfrm>
            <a:off x="7480978" y="241737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E8B88D6-3F9A-3147-9FCB-954F71D872D5}"/>
              </a:ext>
            </a:extLst>
          </p:cNvPr>
          <p:cNvSpPr/>
          <p:nvPr/>
        </p:nvSpPr>
        <p:spPr>
          <a:xfrm>
            <a:off x="4188174" y="241737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7BA929E-E00C-AA43-ADB1-0B80F48AC74A}"/>
              </a:ext>
            </a:extLst>
          </p:cNvPr>
          <p:cNvSpPr/>
          <p:nvPr/>
        </p:nvSpPr>
        <p:spPr>
          <a:xfrm>
            <a:off x="196643" y="2871059"/>
            <a:ext cx="1639009" cy="388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Laptop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BEF1A81-83B1-9B4C-8465-65A098B3D672}"/>
              </a:ext>
            </a:extLst>
          </p:cNvPr>
          <p:cNvSpPr/>
          <p:nvPr/>
        </p:nvSpPr>
        <p:spPr>
          <a:xfrm>
            <a:off x="3556655" y="2871059"/>
            <a:ext cx="1639009" cy="388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L3 Router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4FFA537-872A-8C4C-B913-D3D7C625F808}"/>
              </a:ext>
            </a:extLst>
          </p:cNvPr>
          <p:cNvSpPr/>
          <p:nvPr/>
        </p:nvSpPr>
        <p:spPr>
          <a:xfrm>
            <a:off x="6845790" y="2871059"/>
            <a:ext cx="1639009" cy="388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L3 Router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8ABD4F6-3670-9E48-B2AE-2D65B054DBC6}"/>
              </a:ext>
            </a:extLst>
          </p:cNvPr>
          <p:cNvSpPr/>
          <p:nvPr/>
        </p:nvSpPr>
        <p:spPr>
          <a:xfrm>
            <a:off x="10263583" y="2871059"/>
            <a:ext cx="1639009" cy="388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Server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1A18E7F8-ED31-0244-96D5-F1BFC606501A}"/>
              </a:ext>
            </a:extLst>
          </p:cNvPr>
          <p:cNvCxnSpPr>
            <a:cxnSpLocks/>
          </p:cNvCxnSpPr>
          <p:nvPr/>
        </p:nvCxnSpPr>
        <p:spPr>
          <a:xfrm>
            <a:off x="10710390" y="3702237"/>
            <a:ext cx="356455" cy="0"/>
          </a:xfrm>
          <a:prstGeom prst="line">
            <a:avLst/>
          </a:prstGeom>
          <a:ln w="25400" cap="rnd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145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2F407293-C671-314A-BC36-AA6551D5A0B2}"/>
              </a:ext>
            </a:extLst>
          </p:cNvPr>
          <p:cNvCxnSpPr>
            <a:cxnSpLocks/>
          </p:cNvCxnSpPr>
          <p:nvPr/>
        </p:nvCxnSpPr>
        <p:spPr>
          <a:xfrm>
            <a:off x="1528516" y="5251810"/>
            <a:ext cx="9019371" cy="0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8FDF804B-8425-1E46-94E2-EC3D54920319}"/>
              </a:ext>
            </a:extLst>
          </p:cNvPr>
          <p:cNvCxnSpPr>
            <a:cxnSpLocks/>
          </p:cNvCxnSpPr>
          <p:nvPr/>
        </p:nvCxnSpPr>
        <p:spPr>
          <a:xfrm>
            <a:off x="1528516" y="4802359"/>
            <a:ext cx="9019371" cy="0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41BDB80-713A-6341-BE1A-1BCEBC3F2372}"/>
              </a:ext>
            </a:extLst>
          </p:cNvPr>
          <p:cNvCxnSpPr>
            <a:cxnSpLocks/>
          </p:cNvCxnSpPr>
          <p:nvPr/>
        </p:nvCxnSpPr>
        <p:spPr>
          <a:xfrm>
            <a:off x="1528516" y="4321911"/>
            <a:ext cx="9019371" cy="0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535DD05-BCE0-2C48-9A0E-4B789B806E6B}"/>
              </a:ext>
            </a:extLst>
          </p:cNvPr>
          <p:cNvSpPr/>
          <p:nvPr/>
        </p:nvSpPr>
        <p:spPr>
          <a:xfrm>
            <a:off x="991427" y="3407103"/>
            <a:ext cx="9659432" cy="570873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B403ED9-3188-7346-B292-8F45FEF8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633110" cy="739155"/>
          </a:xfrm>
        </p:spPr>
        <p:txBody>
          <a:bodyPr>
            <a:normAutofit/>
          </a:bodyPr>
          <a:lstStyle/>
          <a:p>
            <a:r>
              <a:rPr lang="en-US" dirty="0"/>
              <a:t>L7 application protocol: e.g. HTTP, FTP, 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8C0248-8F1A-AA43-BCA1-C3B665B5A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445EF-F322-F84C-8C96-1BA306476B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F9253-FFCA-1844-BBEF-28193C1B31F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185458-EFDD-934B-8EFA-40CE329E5172}"/>
              </a:ext>
            </a:extLst>
          </p:cNvPr>
          <p:cNvSpPr/>
          <p:nvPr/>
        </p:nvSpPr>
        <p:spPr>
          <a:xfrm>
            <a:off x="840244" y="2436766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9DBC65D-C3D4-7C45-97D5-84081FEB0C52}"/>
              </a:ext>
            </a:extLst>
          </p:cNvPr>
          <p:cNvSpPr/>
          <p:nvPr/>
        </p:nvSpPr>
        <p:spPr>
          <a:xfrm>
            <a:off x="438060" y="5048858"/>
            <a:ext cx="1113839" cy="3889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IP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49F17F2-BF84-7F4C-BDD4-6E6FC72F4585}"/>
              </a:ext>
            </a:extLst>
          </p:cNvPr>
          <p:cNvSpPr/>
          <p:nvPr/>
        </p:nvSpPr>
        <p:spPr>
          <a:xfrm>
            <a:off x="438060" y="4588621"/>
            <a:ext cx="1113839" cy="38894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TCP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C392D90-B279-BF49-811F-239ACDA57EB1}"/>
              </a:ext>
            </a:extLst>
          </p:cNvPr>
          <p:cNvSpPr/>
          <p:nvPr/>
        </p:nvSpPr>
        <p:spPr>
          <a:xfrm>
            <a:off x="438060" y="4128384"/>
            <a:ext cx="1113839" cy="388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HTTP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534EAD3-D1B2-8543-BD13-F5411E77E849}"/>
              </a:ext>
            </a:extLst>
          </p:cNvPr>
          <p:cNvSpPr/>
          <p:nvPr/>
        </p:nvSpPr>
        <p:spPr>
          <a:xfrm>
            <a:off x="10888618" y="2436766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E005504-04F1-3546-B490-C3D6B20737A9}"/>
              </a:ext>
            </a:extLst>
          </p:cNvPr>
          <p:cNvCxnSpPr>
            <a:cxnSpLocks/>
            <a:stCxn id="10" idx="6"/>
            <a:endCxn id="112" idx="2"/>
          </p:cNvCxnSpPr>
          <p:nvPr/>
        </p:nvCxnSpPr>
        <p:spPr>
          <a:xfrm>
            <a:off x="1229186" y="2631237"/>
            <a:ext cx="9659432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AC69E4BC-D503-874C-AABB-0C38FEC27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230" y="1593546"/>
            <a:ext cx="1551718" cy="800686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F0DFE748-844F-4F4F-A27E-ED413DB1A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30" y="1416962"/>
            <a:ext cx="1496244" cy="961871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D2AB3C86-0A04-B545-A97E-8B16B7E1E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782" y="1124552"/>
            <a:ext cx="907659" cy="1292962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C5CC6869-4177-FD4B-85C4-608242CE42F7}"/>
              </a:ext>
            </a:extLst>
          </p:cNvPr>
          <p:cNvSpPr/>
          <p:nvPr/>
        </p:nvSpPr>
        <p:spPr>
          <a:xfrm>
            <a:off x="6858830" y="3489853"/>
            <a:ext cx="1639009" cy="3889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IP Header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4070585-A8B0-034B-AB21-6895BB16DC81}"/>
              </a:ext>
            </a:extLst>
          </p:cNvPr>
          <p:cNvSpPr/>
          <p:nvPr/>
        </p:nvSpPr>
        <p:spPr>
          <a:xfrm>
            <a:off x="5118792" y="3489853"/>
            <a:ext cx="1639009" cy="38894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TCP Header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4AF1950-9FF0-4C4D-AB50-AA993693F22C}"/>
              </a:ext>
            </a:extLst>
          </p:cNvPr>
          <p:cNvSpPr/>
          <p:nvPr/>
        </p:nvSpPr>
        <p:spPr>
          <a:xfrm>
            <a:off x="3800763" y="5048858"/>
            <a:ext cx="1113839" cy="3889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IP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B3BB66B-EA06-9546-8BE9-7108E30D2919}"/>
              </a:ext>
            </a:extLst>
          </p:cNvPr>
          <p:cNvSpPr/>
          <p:nvPr/>
        </p:nvSpPr>
        <p:spPr>
          <a:xfrm>
            <a:off x="7163467" y="5048858"/>
            <a:ext cx="1113839" cy="3889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IP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FF8B6C2-9A34-974A-A5CC-3E46C5AA4E67}"/>
              </a:ext>
            </a:extLst>
          </p:cNvPr>
          <p:cNvSpPr/>
          <p:nvPr/>
        </p:nvSpPr>
        <p:spPr>
          <a:xfrm>
            <a:off x="10526169" y="5048858"/>
            <a:ext cx="1113839" cy="3889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IP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5E54EFC-A0FE-464A-A7F1-6ABC24E2DDC2}"/>
              </a:ext>
            </a:extLst>
          </p:cNvPr>
          <p:cNvSpPr/>
          <p:nvPr/>
        </p:nvSpPr>
        <p:spPr>
          <a:xfrm>
            <a:off x="10526169" y="4588621"/>
            <a:ext cx="1113839" cy="38894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TCP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49215B8-FC68-BA41-8628-82E8E9BC55CD}"/>
              </a:ext>
            </a:extLst>
          </p:cNvPr>
          <p:cNvSpPr/>
          <p:nvPr/>
        </p:nvSpPr>
        <p:spPr>
          <a:xfrm>
            <a:off x="10526169" y="4128384"/>
            <a:ext cx="1113839" cy="388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HTTP</a:t>
            </a: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A7541EA9-ADC8-164E-8DF1-F74706C19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444" y="1509731"/>
            <a:ext cx="458061" cy="4580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EA76CC-96E9-D74D-8741-B550245565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3970" y="1811491"/>
            <a:ext cx="924255" cy="566876"/>
          </a:xfrm>
          <a:prstGeom prst="rect">
            <a:avLst/>
          </a:prstGeom>
        </p:spPr>
      </p:pic>
      <p:sp>
        <p:nvSpPr>
          <p:cNvPr id="155" name="Oval 154">
            <a:extLst>
              <a:ext uri="{FF2B5EF4-FFF2-40B4-BE49-F238E27FC236}">
                <a16:creationId xmlns:a16="http://schemas.microsoft.com/office/drawing/2014/main" id="{6D3D88D3-100A-7C44-8A08-95C559C4F005}"/>
              </a:ext>
            </a:extLst>
          </p:cNvPr>
          <p:cNvSpPr/>
          <p:nvPr/>
        </p:nvSpPr>
        <p:spPr>
          <a:xfrm>
            <a:off x="7480978" y="241737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E8B88D6-3F9A-3147-9FCB-954F71D872D5}"/>
              </a:ext>
            </a:extLst>
          </p:cNvPr>
          <p:cNvSpPr/>
          <p:nvPr/>
        </p:nvSpPr>
        <p:spPr>
          <a:xfrm>
            <a:off x="4188174" y="241737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7BA929E-E00C-AA43-ADB1-0B80F48AC74A}"/>
              </a:ext>
            </a:extLst>
          </p:cNvPr>
          <p:cNvSpPr/>
          <p:nvPr/>
        </p:nvSpPr>
        <p:spPr>
          <a:xfrm>
            <a:off x="196643" y="2871059"/>
            <a:ext cx="1639009" cy="388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Laptop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BEF1A81-83B1-9B4C-8465-65A098B3D672}"/>
              </a:ext>
            </a:extLst>
          </p:cNvPr>
          <p:cNvSpPr/>
          <p:nvPr/>
        </p:nvSpPr>
        <p:spPr>
          <a:xfrm>
            <a:off x="3556655" y="2871059"/>
            <a:ext cx="1639009" cy="388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L3 Router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4FFA537-872A-8C4C-B913-D3D7C625F808}"/>
              </a:ext>
            </a:extLst>
          </p:cNvPr>
          <p:cNvSpPr/>
          <p:nvPr/>
        </p:nvSpPr>
        <p:spPr>
          <a:xfrm>
            <a:off x="6845790" y="2871059"/>
            <a:ext cx="1639009" cy="388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L3 Router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8ABD4F6-3670-9E48-B2AE-2D65B054DBC6}"/>
              </a:ext>
            </a:extLst>
          </p:cNvPr>
          <p:cNvSpPr/>
          <p:nvPr/>
        </p:nvSpPr>
        <p:spPr>
          <a:xfrm>
            <a:off x="10263583" y="2871059"/>
            <a:ext cx="1639009" cy="388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Server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34BDCEBF-7CBF-534C-91BB-D63C743CAFFB}"/>
              </a:ext>
            </a:extLst>
          </p:cNvPr>
          <p:cNvSpPr/>
          <p:nvPr/>
        </p:nvSpPr>
        <p:spPr>
          <a:xfrm>
            <a:off x="3095906" y="3489853"/>
            <a:ext cx="1921857" cy="388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HTTP Header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9A8CB10D-2841-964C-81F0-47D2A309F878}"/>
              </a:ext>
            </a:extLst>
          </p:cNvPr>
          <p:cNvSpPr/>
          <p:nvPr/>
        </p:nvSpPr>
        <p:spPr>
          <a:xfrm>
            <a:off x="1073020" y="3489853"/>
            <a:ext cx="1921857" cy="388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HTTP Payload</a:t>
            </a:r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1DEA7083-0A54-A841-82EA-7D00EF4CD3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3686" y="1351844"/>
            <a:ext cx="835168" cy="536894"/>
          </a:xfrm>
          <a:prstGeom prst="rect">
            <a:avLst/>
          </a:prstGeom>
        </p:spPr>
      </p:pic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1A18E7F8-ED31-0244-96D5-F1BFC606501A}"/>
              </a:ext>
            </a:extLst>
          </p:cNvPr>
          <p:cNvCxnSpPr>
            <a:cxnSpLocks/>
          </p:cNvCxnSpPr>
          <p:nvPr/>
        </p:nvCxnSpPr>
        <p:spPr>
          <a:xfrm>
            <a:off x="10710390" y="3702237"/>
            <a:ext cx="356455" cy="0"/>
          </a:xfrm>
          <a:prstGeom prst="line">
            <a:avLst/>
          </a:prstGeom>
          <a:ln w="25400" cap="rnd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342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7C86F86C-DF84-3548-BCEB-0CE8660582FA}"/>
              </a:ext>
            </a:extLst>
          </p:cNvPr>
          <p:cNvCxnSpPr>
            <a:cxnSpLocks/>
          </p:cNvCxnSpPr>
          <p:nvPr/>
        </p:nvCxnSpPr>
        <p:spPr>
          <a:xfrm>
            <a:off x="1551899" y="5716758"/>
            <a:ext cx="9019371" cy="0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2F407293-C671-314A-BC36-AA6551D5A0B2}"/>
              </a:ext>
            </a:extLst>
          </p:cNvPr>
          <p:cNvCxnSpPr>
            <a:cxnSpLocks/>
          </p:cNvCxnSpPr>
          <p:nvPr/>
        </p:nvCxnSpPr>
        <p:spPr>
          <a:xfrm>
            <a:off x="1528516" y="5251810"/>
            <a:ext cx="9019371" cy="0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8FDF804B-8425-1E46-94E2-EC3D54920319}"/>
              </a:ext>
            </a:extLst>
          </p:cNvPr>
          <p:cNvCxnSpPr>
            <a:cxnSpLocks/>
          </p:cNvCxnSpPr>
          <p:nvPr/>
        </p:nvCxnSpPr>
        <p:spPr>
          <a:xfrm>
            <a:off x="1528516" y="4802359"/>
            <a:ext cx="9019371" cy="0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41BDB80-713A-6341-BE1A-1BCEBC3F2372}"/>
              </a:ext>
            </a:extLst>
          </p:cNvPr>
          <p:cNvCxnSpPr>
            <a:cxnSpLocks/>
          </p:cNvCxnSpPr>
          <p:nvPr/>
        </p:nvCxnSpPr>
        <p:spPr>
          <a:xfrm>
            <a:off x="1528516" y="4321911"/>
            <a:ext cx="9019371" cy="0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535DD05-BCE0-2C48-9A0E-4B789B806E6B}"/>
              </a:ext>
            </a:extLst>
          </p:cNvPr>
          <p:cNvSpPr/>
          <p:nvPr/>
        </p:nvSpPr>
        <p:spPr>
          <a:xfrm>
            <a:off x="991427" y="3407103"/>
            <a:ext cx="9659432" cy="570873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B403ED9-3188-7346-B292-8F45FEF8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633110" cy="739155"/>
          </a:xfrm>
        </p:spPr>
        <p:txBody>
          <a:bodyPr>
            <a:normAutofit/>
          </a:bodyPr>
          <a:lstStyle/>
          <a:p>
            <a:r>
              <a:rPr lang="en-US" dirty="0"/>
              <a:t>L2 Ethernet: Local Area Network (LAN)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8C0248-8F1A-AA43-BCA1-C3B665B5A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445EF-F322-F84C-8C96-1BA306476B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F9253-FFCA-1844-BBEF-28193C1B31F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185458-EFDD-934B-8EFA-40CE329E5172}"/>
              </a:ext>
            </a:extLst>
          </p:cNvPr>
          <p:cNvSpPr/>
          <p:nvPr/>
        </p:nvSpPr>
        <p:spPr>
          <a:xfrm>
            <a:off x="840244" y="2436766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9DBC65D-C3D4-7C45-97D5-84081FEB0C52}"/>
              </a:ext>
            </a:extLst>
          </p:cNvPr>
          <p:cNvSpPr/>
          <p:nvPr/>
        </p:nvSpPr>
        <p:spPr>
          <a:xfrm>
            <a:off x="438060" y="5048858"/>
            <a:ext cx="1113839" cy="3889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IP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3B9741A-DBB5-E140-96E6-1DB8D098B01A}"/>
              </a:ext>
            </a:extLst>
          </p:cNvPr>
          <p:cNvSpPr/>
          <p:nvPr/>
        </p:nvSpPr>
        <p:spPr>
          <a:xfrm>
            <a:off x="438060" y="5509095"/>
            <a:ext cx="1113839" cy="3889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Ethernet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49F17F2-BF84-7F4C-BDD4-6E6FC72F4585}"/>
              </a:ext>
            </a:extLst>
          </p:cNvPr>
          <p:cNvSpPr/>
          <p:nvPr/>
        </p:nvSpPr>
        <p:spPr>
          <a:xfrm>
            <a:off x="438060" y="4588621"/>
            <a:ext cx="1113839" cy="38894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TCP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C392D90-B279-BF49-811F-239ACDA57EB1}"/>
              </a:ext>
            </a:extLst>
          </p:cNvPr>
          <p:cNvSpPr/>
          <p:nvPr/>
        </p:nvSpPr>
        <p:spPr>
          <a:xfrm>
            <a:off x="438060" y="4128384"/>
            <a:ext cx="1113839" cy="388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HTTP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534EAD3-D1B2-8543-BD13-F5411E77E849}"/>
              </a:ext>
            </a:extLst>
          </p:cNvPr>
          <p:cNvSpPr/>
          <p:nvPr/>
        </p:nvSpPr>
        <p:spPr>
          <a:xfrm>
            <a:off x="10888618" y="2436766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E005504-04F1-3546-B490-C3D6B20737A9}"/>
              </a:ext>
            </a:extLst>
          </p:cNvPr>
          <p:cNvCxnSpPr>
            <a:cxnSpLocks/>
            <a:stCxn id="10" idx="6"/>
            <a:endCxn id="112" idx="2"/>
          </p:cNvCxnSpPr>
          <p:nvPr/>
        </p:nvCxnSpPr>
        <p:spPr>
          <a:xfrm>
            <a:off x="1229186" y="2631237"/>
            <a:ext cx="9659432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AC69E4BC-D503-874C-AABB-0C38FEC27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230" y="1593546"/>
            <a:ext cx="1551718" cy="800686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F0DFE748-844F-4F4F-A27E-ED413DB1A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30" y="1416962"/>
            <a:ext cx="1496244" cy="961871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D2AB3C86-0A04-B545-A97E-8B16B7E1E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782" y="1124552"/>
            <a:ext cx="907659" cy="1292962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C5CC6869-4177-FD4B-85C4-608242CE42F7}"/>
              </a:ext>
            </a:extLst>
          </p:cNvPr>
          <p:cNvSpPr/>
          <p:nvPr/>
        </p:nvSpPr>
        <p:spPr>
          <a:xfrm>
            <a:off x="6858830" y="3489853"/>
            <a:ext cx="1639009" cy="3889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IP Header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4070585-A8B0-034B-AB21-6895BB16DC81}"/>
              </a:ext>
            </a:extLst>
          </p:cNvPr>
          <p:cNvSpPr/>
          <p:nvPr/>
        </p:nvSpPr>
        <p:spPr>
          <a:xfrm>
            <a:off x="5118792" y="3489853"/>
            <a:ext cx="1639009" cy="38894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TCP Header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19FF6C3-18EC-4049-B8B8-74448A8526AE}"/>
              </a:ext>
            </a:extLst>
          </p:cNvPr>
          <p:cNvSpPr/>
          <p:nvPr/>
        </p:nvSpPr>
        <p:spPr>
          <a:xfrm>
            <a:off x="8598868" y="3489853"/>
            <a:ext cx="1949019" cy="3889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Ethernet Header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EA6D03-72D3-404D-8B5A-FE801246CB07}"/>
              </a:ext>
            </a:extLst>
          </p:cNvPr>
          <p:cNvSpPr/>
          <p:nvPr/>
        </p:nvSpPr>
        <p:spPr>
          <a:xfrm>
            <a:off x="8844819" y="5509095"/>
            <a:ext cx="1113839" cy="3889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Ethernet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4AF1950-9FF0-4C4D-AB50-AA993693F22C}"/>
              </a:ext>
            </a:extLst>
          </p:cNvPr>
          <p:cNvSpPr/>
          <p:nvPr/>
        </p:nvSpPr>
        <p:spPr>
          <a:xfrm>
            <a:off x="3800763" y="5048858"/>
            <a:ext cx="1113839" cy="3889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IP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D7CD6E-9F62-7646-A64B-E7CFE339A332}"/>
              </a:ext>
            </a:extLst>
          </p:cNvPr>
          <p:cNvSpPr/>
          <p:nvPr/>
        </p:nvSpPr>
        <p:spPr>
          <a:xfrm>
            <a:off x="3800763" y="5509095"/>
            <a:ext cx="1113839" cy="3889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Ethernet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4771635-1D0F-C84F-BA9E-837852E45072}"/>
              </a:ext>
            </a:extLst>
          </p:cNvPr>
          <p:cNvSpPr/>
          <p:nvPr/>
        </p:nvSpPr>
        <p:spPr>
          <a:xfrm>
            <a:off x="2119411" y="5509095"/>
            <a:ext cx="1113839" cy="3889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Ethernet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B3BB66B-EA06-9546-8BE9-7108E30D2919}"/>
              </a:ext>
            </a:extLst>
          </p:cNvPr>
          <p:cNvSpPr/>
          <p:nvPr/>
        </p:nvSpPr>
        <p:spPr>
          <a:xfrm>
            <a:off x="7163467" y="5048858"/>
            <a:ext cx="1113839" cy="3889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IP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EC895A8-0959-FA4D-8137-6601DBAC331C}"/>
              </a:ext>
            </a:extLst>
          </p:cNvPr>
          <p:cNvSpPr/>
          <p:nvPr/>
        </p:nvSpPr>
        <p:spPr>
          <a:xfrm>
            <a:off x="7163467" y="5509095"/>
            <a:ext cx="1113839" cy="3889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Ethernet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FF8B6C2-9A34-974A-A5CC-3E46C5AA4E67}"/>
              </a:ext>
            </a:extLst>
          </p:cNvPr>
          <p:cNvSpPr/>
          <p:nvPr/>
        </p:nvSpPr>
        <p:spPr>
          <a:xfrm>
            <a:off x="10526169" y="5048858"/>
            <a:ext cx="1113839" cy="3889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IP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4A75E1B-EF14-7D44-B565-D4327A988928}"/>
              </a:ext>
            </a:extLst>
          </p:cNvPr>
          <p:cNvSpPr/>
          <p:nvPr/>
        </p:nvSpPr>
        <p:spPr>
          <a:xfrm>
            <a:off x="10526169" y="5509095"/>
            <a:ext cx="1113839" cy="3889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Ethernet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5E54EFC-A0FE-464A-A7F1-6ABC24E2DDC2}"/>
              </a:ext>
            </a:extLst>
          </p:cNvPr>
          <p:cNvSpPr/>
          <p:nvPr/>
        </p:nvSpPr>
        <p:spPr>
          <a:xfrm>
            <a:off x="10526169" y="4588621"/>
            <a:ext cx="1113839" cy="38894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TCP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49215B8-FC68-BA41-8628-82E8E9BC55CD}"/>
              </a:ext>
            </a:extLst>
          </p:cNvPr>
          <p:cNvSpPr/>
          <p:nvPr/>
        </p:nvSpPr>
        <p:spPr>
          <a:xfrm>
            <a:off x="10526169" y="4128384"/>
            <a:ext cx="1113839" cy="388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HTTP</a:t>
            </a: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A7541EA9-ADC8-164E-8DF1-F74706C19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444" y="1509731"/>
            <a:ext cx="458061" cy="4580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EA76CC-96E9-D74D-8741-B550245565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3970" y="1811491"/>
            <a:ext cx="924255" cy="566876"/>
          </a:xfrm>
          <a:prstGeom prst="rect">
            <a:avLst/>
          </a:prstGeom>
        </p:spPr>
      </p:pic>
      <p:sp>
        <p:nvSpPr>
          <p:cNvPr id="154" name="Oval 153">
            <a:extLst>
              <a:ext uri="{FF2B5EF4-FFF2-40B4-BE49-F238E27FC236}">
                <a16:creationId xmlns:a16="http://schemas.microsoft.com/office/drawing/2014/main" id="{E212AD7F-05D9-394D-A7A7-39EEB1048B38}"/>
              </a:ext>
            </a:extLst>
          </p:cNvPr>
          <p:cNvSpPr/>
          <p:nvPr/>
        </p:nvSpPr>
        <p:spPr>
          <a:xfrm>
            <a:off x="2481857" y="243676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D3D88D3-100A-7C44-8A08-95C559C4F005}"/>
              </a:ext>
            </a:extLst>
          </p:cNvPr>
          <p:cNvSpPr/>
          <p:nvPr/>
        </p:nvSpPr>
        <p:spPr>
          <a:xfrm>
            <a:off x="7480978" y="241737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E8B88D6-3F9A-3147-9FCB-954F71D872D5}"/>
              </a:ext>
            </a:extLst>
          </p:cNvPr>
          <p:cNvSpPr/>
          <p:nvPr/>
        </p:nvSpPr>
        <p:spPr>
          <a:xfrm>
            <a:off x="4188174" y="241737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81932AD7-48DC-F848-8D8D-9B3A57570388}"/>
              </a:ext>
            </a:extLst>
          </p:cNvPr>
          <p:cNvSpPr/>
          <p:nvPr/>
        </p:nvSpPr>
        <p:spPr>
          <a:xfrm>
            <a:off x="9207267" y="241737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7F7F1BF-264D-4D46-80E3-96A18ECC9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825" y="1372966"/>
            <a:ext cx="767825" cy="925907"/>
          </a:xfrm>
          <a:prstGeom prst="rect">
            <a:avLst/>
          </a:prstGeom>
        </p:spPr>
      </p:pic>
      <p:sp>
        <p:nvSpPr>
          <p:cNvPr id="159" name="Rectangle 158">
            <a:extLst>
              <a:ext uri="{FF2B5EF4-FFF2-40B4-BE49-F238E27FC236}">
                <a16:creationId xmlns:a16="http://schemas.microsoft.com/office/drawing/2014/main" id="{A7BA929E-E00C-AA43-ADB1-0B80F48AC74A}"/>
              </a:ext>
            </a:extLst>
          </p:cNvPr>
          <p:cNvSpPr/>
          <p:nvPr/>
        </p:nvSpPr>
        <p:spPr>
          <a:xfrm>
            <a:off x="196643" y="2871059"/>
            <a:ext cx="1639009" cy="388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Laptop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EBBA739-C8AD-664A-BDBB-DC971801A457}"/>
              </a:ext>
            </a:extLst>
          </p:cNvPr>
          <p:cNvSpPr/>
          <p:nvPr/>
        </p:nvSpPr>
        <p:spPr>
          <a:xfrm>
            <a:off x="1856823" y="2871059"/>
            <a:ext cx="1639009" cy="388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WIFI AP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BEF1A81-83B1-9B4C-8465-65A098B3D672}"/>
              </a:ext>
            </a:extLst>
          </p:cNvPr>
          <p:cNvSpPr/>
          <p:nvPr/>
        </p:nvSpPr>
        <p:spPr>
          <a:xfrm>
            <a:off x="3556655" y="2871059"/>
            <a:ext cx="1639009" cy="388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L3 Router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4FFA537-872A-8C4C-B913-D3D7C625F808}"/>
              </a:ext>
            </a:extLst>
          </p:cNvPr>
          <p:cNvSpPr/>
          <p:nvPr/>
        </p:nvSpPr>
        <p:spPr>
          <a:xfrm>
            <a:off x="6845790" y="2871059"/>
            <a:ext cx="1639009" cy="388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L3 Router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D8F7745-5DFE-904A-834C-372D24E147C9}"/>
              </a:ext>
            </a:extLst>
          </p:cNvPr>
          <p:cNvSpPr/>
          <p:nvPr/>
        </p:nvSpPr>
        <p:spPr>
          <a:xfrm>
            <a:off x="8538107" y="2871059"/>
            <a:ext cx="1639009" cy="388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L2 Switch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8ABD4F6-3670-9E48-B2AE-2D65B054DBC6}"/>
              </a:ext>
            </a:extLst>
          </p:cNvPr>
          <p:cNvSpPr/>
          <p:nvPr/>
        </p:nvSpPr>
        <p:spPr>
          <a:xfrm>
            <a:off x="10263583" y="2871059"/>
            <a:ext cx="1639009" cy="388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Server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624C388-D59C-D94E-AAAB-D9FDEDA71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0397" y="1903136"/>
            <a:ext cx="611860" cy="420577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34BDCEBF-7CBF-534C-91BB-D63C743CAFFB}"/>
              </a:ext>
            </a:extLst>
          </p:cNvPr>
          <p:cNvSpPr/>
          <p:nvPr/>
        </p:nvSpPr>
        <p:spPr>
          <a:xfrm>
            <a:off x="3095906" y="3489853"/>
            <a:ext cx="1921857" cy="388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HTTP Header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9A8CB10D-2841-964C-81F0-47D2A309F878}"/>
              </a:ext>
            </a:extLst>
          </p:cNvPr>
          <p:cNvSpPr/>
          <p:nvPr/>
        </p:nvSpPr>
        <p:spPr>
          <a:xfrm>
            <a:off x="1073020" y="3489853"/>
            <a:ext cx="1921857" cy="388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HTTP Payload</a:t>
            </a:r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1DEA7083-0A54-A841-82EA-7D00EF4CD3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53686" y="1351844"/>
            <a:ext cx="835168" cy="536894"/>
          </a:xfrm>
          <a:prstGeom prst="rect">
            <a:avLst/>
          </a:prstGeom>
        </p:spPr>
      </p:pic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1A18E7F8-ED31-0244-96D5-F1BFC606501A}"/>
              </a:ext>
            </a:extLst>
          </p:cNvPr>
          <p:cNvCxnSpPr>
            <a:cxnSpLocks/>
          </p:cNvCxnSpPr>
          <p:nvPr/>
        </p:nvCxnSpPr>
        <p:spPr>
          <a:xfrm>
            <a:off x="10710390" y="3702237"/>
            <a:ext cx="356455" cy="0"/>
          </a:xfrm>
          <a:prstGeom prst="line">
            <a:avLst/>
          </a:prstGeom>
          <a:ln w="25400" cap="rnd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293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5EE9DF2-6BAD-7241-ACFB-C8EDCAAF7BD4}"/>
              </a:ext>
            </a:extLst>
          </p:cNvPr>
          <p:cNvCxnSpPr>
            <a:cxnSpLocks/>
            <a:stCxn id="87" idx="3"/>
          </p:cNvCxnSpPr>
          <p:nvPr/>
        </p:nvCxnSpPr>
        <p:spPr>
          <a:xfrm>
            <a:off x="4914602" y="6158097"/>
            <a:ext cx="5656668" cy="8112"/>
          </a:xfrm>
          <a:prstGeom prst="line">
            <a:avLst/>
          </a:prstGeom>
          <a:ln w="25400" cap="rnd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7C86F86C-DF84-3548-BCEB-0CE8660582FA}"/>
              </a:ext>
            </a:extLst>
          </p:cNvPr>
          <p:cNvCxnSpPr>
            <a:cxnSpLocks/>
          </p:cNvCxnSpPr>
          <p:nvPr/>
        </p:nvCxnSpPr>
        <p:spPr>
          <a:xfrm>
            <a:off x="1551899" y="5716758"/>
            <a:ext cx="9019371" cy="0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2F407293-C671-314A-BC36-AA6551D5A0B2}"/>
              </a:ext>
            </a:extLst>
          </p:cNvPr>
          <p:cNvCxnSpPr>
            <a:cxnSpLocks/>
          </p:cNvCxnSpPr>
          <p:nvPr/>
        </p:nvCxnSpPr>
        <p:spPr>
          <a:xfrm>
            <a:off x="1528516" y="5251810"/>
            <a:ext cx="9019371" cy="0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8FDF804B-8425-1E46-94E2-EC3D54920319}"/>
              </a:ext>
            </a:extLst>
          </p:cNvPr>
          <p:cNvCxnSpPr>
            <a:cxnSpLocks/>
          </p:cNvCxnSpPr>
          <p:nvPr/>
        </p:nvCxnSpPr>
        <p:spPr>
          <a:xfrm>
            <a:off x="1528516" y="4802359"/>
            <a:ext cx="9019371" cy="0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41BDB80-713A-6341-BE1A-1BCEBC3F2372}"/>
              </a:ext>
            </a:extLst>
          </p:cNvPr>
          <p:cNvCxnSpPr>
            <a:cxnSpLocks/>
          </p:cNvCxnSpPr>
          <p:nvPr/>
        </p:nvCxnSpPr>
        <p:spPr>
          <a:xfrm>
            <a:off x="1528516" y="4321911"/>
            <a:ext cx="9019371" cy="0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535DD05-BCE0-2C48-9A0E-4B789B806E6B}"/>
              </a:ext>
            </a:extLst>
          </p:cNvPr>
          <p:cNvSpPr/>
          <p:nvPr/>
        </p:nvSpPr>
        <p:spPr>
          <a:xfrm>
            <a:off x="991427" y="3407103"/>
            <a:ext cx="9659432" cy="570873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B403ED9-3188-7346-B292-8F45FEF8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633110" cy="739155"/>
          </a:xfrm>
        </p:spPr>
        <p:txBody>
          <a:bodyPr>
            <a:normAutofit/>
          </a:bodyPr>
          <a:lstStyle/>
          <a:p>
            <a:r>
              <a:rPr lang="en-US" dirty="0"/>
              <a:t>L1 physical layers:  WIFI, electrical, optical…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8C0248-8F1A-AA43-BCA1-C3B665B5A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445EF-F322-F84C-8C96-1BA306476B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F9253-FFCA-1844-BBEF-28193C1B31F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512184-704C-764D-A7ED-BFB1B8119032}"/>
              </a:ext>
            </a:extLst>
          </p:cNvPr>
          <p:cNvSpPr/>
          <p:nvPr/>
        </p:nvSpPr>
        <p:spPr>
          <a:xfrm>
            <a:off x="5839365" y="244029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185458-EFDD-934B-8EFA-40CE329E5172}"/>
              </a:ext>
            </a:extLst>
          </p:cNvPr>
          <p:cNvSpPr/>
          <p:nvPr/>
        </p:nvSpPr>
        <p:spPr>
          <a:xfrm>
            <a:off x="840244" y="2436766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9DBC65D-C3D4-7C45-97D5-84081FEB0C52}"/>
              </a:ext>
            </a:extLst>
          </p:cNvPr>
          <p:cNvSpPr/>
          <p:nvPr/>
        </p:nvSpPr>
        <p:spPr>
          <a:xfrm>
            <a:off x="438060" y="5048858"/>
            <a:ext cx="1113839" cy="3889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IP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3B9741A-DBB5-E140-96E6-1DB8D098B01A}"/>
              </a:ext>
            </a:extLst>
          </p:cNvPr>
          <p:cNvSpPr/>
          <p:nvPr/>
        </p:nvSpPr>
        <p:spPr>
          <a:xfrm>
            <a:off x="438060" y="5509095"/>
            <a:ext cx="1113839" cy="3889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Ethernet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93BAD5D-3092-2B46-9799-B6F932346ED1}"/>
              </a:ext>
            </a:extLst>
          </p:cNvPr>
          <p:cNvSpPr/>
          <p:nvPr/>
        </p:nvSpPr>
        <p:spPr>
          <a:xfrm>
            <a:off x="438060" y="5969332"/>
            <a:ext cx="1113839" cy="3889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err="1">
                <a:latin typeface="Avenir Book" panose="02000503020000020003" pitchFamily="2" charset="0"/>
              </a:rPr>
              <a:t>Wifi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49F17F2-BF84-7F4C-BDD4-6E6FC72F4585}"/>
              </a:ext>
            </a:extLst>
          </p:cNvPr>
          <p:cNvSpPr/>
          <p:nvPr/>
        </p:nvSpPr>
        <p:spPr>
          <a:xfrm>
            <a:off x="438060" y="4588621"/>
            <a:ext cx="1113839" cy="38894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TCP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C392D90-B279-BF49-811F-239ACDA57EB1}"/>
              </a:ext>
            </a:extLst>
          </p:cNvPr>
          <p:cNvSpPr/>
          <p:nvPr/>
        </p:nvSpPr>
        <p:spPr>
          <a:xfrm>
            <a:off x="438060" y="4128384"/>
            <a:ext cx="1113839" cy="388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HTTP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534EAD3-D1B2-8543-BD13-F5411E77E849}"/>
              </a:ext>
            </a:extLst>
          </p:cNvPr>
          <p:cNvSpPr/>
          <p:nvPr/>
        </p:nvSpPr>
        <p:spPr>
          <a:xfrm>
            <a:off x="10888618" y="2436766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E005504-04F1-3546-B490-C3D6B20737A9}"/>
              </a:ext>
            </a:extLst>
          </p:cNvPr>
          <p:cNvCxnSpPr>
            <a:cxnSpLocks/>
            <a:stCxn id="10" idx="6"/>
            <a:endCxn id="112" idx="2"/>
          </p:cNvCxnSpPr>
          <p:nvPr/>
        </p:nvCxnSpPr>
        <p:spPr>
          <a:xfrm>
            <a:off x="1229186" y="2631237"/>
            <a:ext cx="9659432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AC69E4BC-D503-874C-AABB-0C38FEC27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230" y="1593546"/>
            <a:ext cx="1551718" cy="800686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F0DFE748-844F-4F4F-A27E-ED413DB1A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30" y="1416962"/>
            <a:ext cx="1496244" cy="961871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D2AB3C86-0A04-B545-A97E-8B16B7E1E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782" y="1124552"/>
            <a:ext cx="907659" cy="1292962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C5CC6869-4177-FD4B-85C4-608242CE42F7}"/>
              </a:ext>
            </a:extLst>
          </p:cNvPr>
          <p:cNvSpPr/>
          <p:nvPr/>
        </p:nvSpPr>
        <p:spPr>
          <a:xfrm>
            <a:off x="6858830" y="3489853"/>
            <a:ext cx="1639009" cy="3889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IP Header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4070585-A8B0-034B-AB21-6895BB16DC81}"/>
              </a:ext>
            </a:extLst>
          </p:cNvPr>
          <p:cNvSpPr/>
          <p:nvPr/>
        </p:nvSpPr>
        <p:spPr>
          <a:xfrm>
            <a:off x="5118792" y="3489853"/>
            <a:ext cx="1639009" cy="38894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TCP Header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19FF6C3-18EC-4049-B8B8-74448A8526AE}"/>
              </a:ext>
            </a:extLst>
          </p:cNvPr>
          <p:cNvSpPr/>
          <p:nvPr/>
        </p:nvSpPr>
        <p:spPr>
          <a:xfrm>
            <a:off x="8598868" y="3489853"/>
            <a:ext cx="1949019" cy="3889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Ethernet Header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3EA6D03-72D3-404D-8B5A-FE801246CB07}"/>
              </a:ext>
            </a:extLst>
          </p:cNvPr>
          <p:cNvSpPr/>
          <p:nvPr/>
        </p:nvSpPr>
        <p:spPr>
          <a:xfrm>
            <a:off x="8844819" y="5509095"/>
            <a:ext cx="1113839" cy="3889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Ethernet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3452D70-465B-EA47-853F-17809BA08A3C}"/>
              </a:ext>
            </a:extLst>
          </p:cNvPr>
          <p:cNvSpPr/>
          <p:nvPr/>
        </p:nvSpPr>
        <p:spPr>
          <a:xfrm>
            <a:off x="8844819" y="5969332"/>
            <a:ext cx="1113839" cy="3889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Optical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4AF1950-9FF0-4C4D-AB50-AA993693F22C}"/>
              </a:ext>
            </a:extLst>
          </p:cNvPr>
          <p:cNvSpPr/>
          <p:nvPr/>
        </p:nvSpPr>
        <p:spPr>
          <a:xfrm>
            <a:off x="3800763" y="5048858"/>
            <a:ext cx="1113839" cy="3889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IP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D7CD6E-9F62-7646-A64B-E7CFE339A332}"/>
              </a:ext>
            </a:extLst>
          </p:cNvPr>
          <p:cNvSpPr/>
          <p:nvPr/>
        </p:nvSpPr>
        <p:spPr>
          <a:xfrm>
            <a:off x="3800763" y="5509095"/>
            <a:ext cx="1113839" cy="3889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Ethernet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4771635-1D0F-C84F-BA9E-837852E45072}"/>
              </a:ext>
            </a:extLst>
          </p:cNvPr>
          <p:cNvSpPr/>
          <p:nvPr/>
        </p:nvSpPr>
        <p:spPr>
          <a:xfrm>
            <a:off x="2119411" y="5509095"/>
            <a:ext cx="1113839" cy="3889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Ethernet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F412926-C9AC-1340-A619-FAF4A47A9F3E}"/>
              </a:ext>
            </a:extLst>
          </p:cNvPr>
          <p:cNvSpPr/>
          <p:nvPr/>
        </p:nvSpPr>
        <p:spPr>
          <a:xfrm>
            <a:off x="2119411" y="5969332"/>
            <a:ext cx="504155" cy="3889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err="1">
                <a:latin typeface="Avenir Book" panose="02000503020000020003" pitchFamily="2" charset="0"/>
              </a:rPr>
              <a:t>Wifi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B3BB66B-EA06-9546-8BE9-7108E30D2919}"/>
              </a:ext>
            </a:extLst>
          </p:cNvPr>
          <p:cNvSpPr/>
          <p:nvPr/>
        </p:nvSpPr>
        <p:spPr>
          <a:xfrm>
            <a:off x="7163467" y="5048858"/>
            <a:ext cx="1113839" cy="3889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IP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EC895A8-0959-FA4D-8137-6601DBAC331C}"/>
              </a:ext>
            </a:extLst>
          </p:cNvPr>
          <p:cNvSpPr/>
          <p:nvPr/>
        </p:nvSpPr>
        <p:spPr>
          <a:xfrm>
            <a:off x="7163467" y="5509095"/>
            <a:ext cx="1113839" cy="3889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Ethernet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FC19AA4-3E8A-0742-AD6B-EF47DE50BC0F}"/>
              </a:ext>
            </a:extLst>
          </p:cNvPr>
          <p:cNvSpPr/>
          <p:nvPr/>
        </p:nvSpPr>
        <p:spPr>
          <a:xfrm>
            <a:off x="7163467" y="5969332"/>
            <a:ext cx="1113839" cy="3889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Optical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85E1107-B966-3F42-8B8C-32CD5BF3BD2D}"/>
              </a:ext>
            </a:extLst>
          </p:cNvPr>
          <p:cNvSpPr/>
          <p:nvPr/>
        </p:nvSpPr>
        <p:spPr>
          <a:xfrm>
            <a:off x="5482115" y="5969332"/>
            <a:ext cx="1113839" cy="3889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Optical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FF8B6C2-9A34-974A-A5CC-3E46C5AA4E67}"/>
              </a:ext>
            </a:extLst>
          </p:cNvPr>
          <p:cNvSpPr/>
          <p:nvPr/>
        </p:nvSpPr>
        <p:spPr>
          <a:xfrm>
            <a:off x="10526169" y="5048858"/>
            <a:ext cx="1113839" cy="3889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IP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4A75E1B-EF14-7D44-B565-D4327A988928}"/>
              </a:ext>
            </a:extLst>
          </p:cNvPr>
          <p:cNvSpPr/>
          <p:nvPr/>
        </p:nvSpPr>
        <p:spPr>
          <a:xfrm>
            <a:off x="10526169" y="5509095"/>
            <a:ext cx="1113839" cy="38894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Ethernet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A562C95-EEB9-E040-966A-5ABBA4421F42}"/>
              </a:ext>
            </a:extLst>
          </p:cNvPr>
          <p:cNvSpPr/>
          <p:nvPr/>
        </p:nvSpPr>
        <p:spPr>
          <a:xfrm>
            <a:off x="10526169" y="5969332"/>
            <a:ext cx="1113839" cy="3889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Optical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5E54EFC-A0FE-464A-A7F1-6ABC24E2DDC2}"/>
              </a:ext>
            </a:extLst>
          </p:cNvPr>
          <p:cNvSpPr/>
          <p:nvPr/>
        </p:nvSpPr>
        <p:spPr>
          <a:xfrm>
            <a:off x="10526169" y="4588621"/>
            <a:ext cx="1113839" cy="38894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TCP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49215B8-FC68-BA41-8628-82E8E9BC55CD}"/>
              </a:ext>
            </a:extLst>
          </p:cNvPr>
          <p:cNvSpPr/>
          <p:nvPr/>
        </p:nvSpPr>
        <p:spPr>
          <a:xfrm>
            <a:off x="10526169" y="4128384"/>
            <a:ext cx="1113839" cy="388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HTTP</a:t>
            </a: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A7541EA9-ADC8-164E-8DF1-F74706C19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444" y="1509731"/>
            <a:ext cx="458061" cy="4580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EA76CC-96E9-D74D-8741-B550245565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3970" y="1811491"/>
            <a:ext cx="924255" cy="566876"/>
          </a:xfrm>
          <a:prstGeom prst="rect">
            <a:avLst/>
          </a:prstGeom>
        </p:spPr>
      </p:pic>
      <p:sp>
        <p:nvSpPr>
          <p:cNvPr id="154" name="Oval 153">
            <a:extLst>
              <a:ext uri="{FF2B5EF4-FFF2-40B4-BE49-F238E27FC236}">
                <a16:creationId xmlns:a16="http://schemas.microsoft.com/office/drawing/2014/main" id="{E212AD7F-05D9-394D-A7A7-39EEB1048B38}"/>
              </a:ext>
            </a:extLst>
          </p:cNvPr>
          <p:cNvSpPr/>
          <p:nvPr/>
        </p:nvSpPr>
        <p:spPr>
          <a:xfrm>
            <a:off x="2481857" y="243676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D3D88D3-100A-7C44-8A08-95C559C4F005}"/>
              </a:ext>
            </a:extLst>
          </p:cNvPr>
          <p:cNvSpPr/>
          <p:nvPr/>
        </p:nvSpPr>
        <p:spPr>
          <a:xfrm>
            <a:off x="7480978" y="241737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E8B88D6-3F9A-3147-9FCB-954F71D872D5}"/>
              </a:ext>
            </a:extLst>
          </p:cNvPr>
          <p:cNvSpPr/>
          <p:nvPr/>
        </p:nvSpPr>
        <p:spPr>
          <a:xfrm>
            <a:off x="4188174" y="241737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81932AD7-48DC-F848-8D8D-9B3A57570388}"/>
              </a:ext>
            </a:extLst>
          </p:cNvPr>
          <p:cNvSpPr/>
          <p:nvPr/>
        </p:nvSpPr>
        <p:spPr>
          <a:xfrm>
            <a:off x="9207267" y="241737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7F7F1BF-264D-4D46-80E3-96A18ECC9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825" y="1372966"/>
            <a:ext cx="767825" cy="925907"/>
          </a:xfrm>
          <a:prstGeom prst="rect">
            <a:avLst/>
          </a:prstGeom>
        </p:spPr>
      </p:pic>
      <p:sp>
        <p:nvSpPr>
          <p:cNvPr id="159" name="Rectangle 158">
            <a:extLst>
              <a:ext uri="{FF2B5EF4-FFF2-40B4-BE49-F238E27FC236}">
                <a16:creationId xmlns:a16="http://schemas.microsoft.com/office/drawing/2014/main" id="{A7BA929E-E00C-AA43-ADB1-0B80F48AC74A}"/>
              </a:ext>
            </a:extLst>
          </p:cNvPr>
          <p:cNvSpPr/>
          <p:nvPr/>
        </p:nvSpPr>
        <p:spPr>
          <a:xfrm>
            <a:off x="196643" y="2871059"/>
            <a:ext cx="1639009" cy="388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Laptop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EBBA739-C8AD-664A-BDBB-DC971801A457}"/>
              </a:ext>
            </a:extLst>
          </p:cNvPr>
          <p:cNvSpPr/>
          <p:nvPr/>
        </p:nvSpPr>
        <p:spPr>
          <a:xfrm>
            <a:off x="1856823" y="2871059"/>
            <a:ext cx="1639009" cy="388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WIFI AP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BEF1A81-83B1-9B4C-8465-65A098B3D672}"/>
              </a:ext>
            </a:extLst>
          </p:cNvPr>
          <p:cNvSpPr/>
          <p:nvPr/>
        </p:nvSpPr>
        <p:spPr>
          <a:xfrm>
            <a:off x="3556655" y="2871059"/>
            <a:ext cx="1639009" cy="388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L3 Router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4FFA537-872A-8C4C-B913-D3D7C625F808}"/>
              </a:ext>
            </a:extLst>
          </p:cNvPr>
          <p:cNvSpPr/>
          <p:nvPr/>
        </p:nvSpPr>
        <p:spPr>
          <a:xfrm>
            <a:off x="6845790" y="2871059"/>
            <a:ext cx="1639009" cy="388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L3 Router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D8F7745-5DFE-904A-834C-372D24E147C9}"/>
              </a:ext>
            </a:extLst>
          </p:cNvPr>
          <p:cNvSpPr/>
          <p:nvPr/>
        </p:nvSpPr>
        <p:spPr>
          <a:xfrm>
            <a:off x="8538107" y="2871059"/>
            <a:ext cx="1639009" cy="388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L2 Switch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8ABD4F6-3670-9E48-B2AE-2D65B054DBC6}"/>
              </a:ext>
            </a:extLst>
          </p:cNvPr>
          <p:cNvSpPr/>
          <p:nvPr/>
        </p:nvSpPr>
        <p:spPr>
          <a:xfrm>
            <a:off x="10263583" y="2871059"/>
            <a:ext cx="1639009" cy="388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Server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0332CE5-7AA6-9148-83F1-F4A2C7A57464}"/>
              </a:ext>
            </a:extLst>
          </p:cNvPr>
          <p:cNvSpPr/>
          <p:nvPr/>
        </p:nvSpPr>
        <p:spPr>
          <a:xfrm>
            <a:off x="5222318" y="2871059"/>
            <a:ext cx="1639009" cy="388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ROADM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624C388-D59C-D94E-AAAB-D9FDEDA71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0397" y="1903136"/>
            <a:ext cx="611860" cy="420577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34BDCEBF-7CBF-534C-91BB-D63C743CAFFB}"/>
              </a:ext>
            </a:extLst>
          </p:cNvPr>
          <p:cNvSpPr/>
          <p:nvPr/>
        </p:nvSpPr>
        <p:spPr>
          <a:xfrm>
            <a:off x="3095906" y="3489853"/>
            <a:ext cx="1921857" cy="388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HTTP Header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9A8CB10D-2841-964C-81F0-47D2A309F878}"/>
              </a:ext>
            </a:extLst>
          </p:cNvPr>
          <p:cNvSpPr/>
          <p:nvPr/>
        </p:nvSpPr>
        <p:spPr>
          <a:xfrm>
            <a:off x="1073020" y="3489853"/>
            <a:ext cx="1921857" cy="388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HTTP Payload</a:t>
            </a:r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1DEA7083-0A54-A841-82EA-7D00EF4CD3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53686" y="1351844"/>
            <a:ext cx="835168" cy="5368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A57BDCA-F1BF-2C4C-8322-22E7594700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9805" y="1975038"/>
            <a:ext cx="1604600" cy="385104"/>
          </a:xfrm>
          <a:prstGeom prst="rect">
            <a:avLst/>
          </a:prstGeom>
        </p:spPr>
      </p:pic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1A18E7F8-ED31-0244-96D5-F1BFC606501A}"/>
              </a:ext>
            </a:extLst>
          </p:cNvPr>
          <p:cNvCxnSpPr>
            <a:cxnSpLocks/>
          </p:cNvCxnSpPr>
          <p:nvPr/>
        </p:nvCxnSpPr>
        <p:spPr>
          <a:xfrm>
            <a:off x="10710390" y="3702237"/>
            <a:ext cx="356455" cy="0"/>
          </a:xfrm>
          <a:prstGeom prst="line">
            <a:avLst/>
          </a:prstGeom>
          <a:ln w="25400" cap="rnd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8A59BE8-C8A8-8D44-A6B1-EF15FE2AC29C}"/>
              </a:ext>
            </a:extLst>
          </p:cNvPr>
          <p:cNvSpPr/>
          <p:nvPr/>
        </p:nvSpPr>
        <p:spPr>
          <a:xfrm>
            <a:off x="2732025" y="5967408"/>
            <a:ext cx="495717" cy="3889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Elec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729A38D-AA3A-DF4A-ABEC-06730682A375}"/>
              </a:ext>
            </a:extLst>
          </p:cNvPr>
          <p:cNvSpPr/>
          <p:nvPr/>
        </p:nvSpPr>
        <p:spPr>
          <a:xfrm>
            <a:off x="3806271" y="5965550"/>
            <a:ext cx="504155" cy="3889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Elec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8790193-BB56-8C42-AE43-300889FDB137}"/>
              </a:ext>
            </a:extLst>
          </p:cNvPr>
          <p:cNvSpPr/>
          <p:nvPr/>
        </p:nvSpPr>
        <p:spPr>
          <a:xfrm>
            <a:off x="4418885" y="5963626"/>
            <a:ext cx="495717" cy="3889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err="1">
                <a:latin typeface="Avenir Book" panose="02000503020000020003" pitchFamily="2" charset="0"/>
              </a:rPr>
              <a:t>Opt</a:t>
            </a:r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56DB887-A245-084C-B84D-05A694928E18}"/>
              </a:ext>
            </a:extLst>
          </p:cNvPr>
          <p:cNvCxnSpPr>
            <a:cxnSpLocks/>
          </p:cNvCxnSpPr>
          <p:nvPr/>
        </p:nvCxnSpPr>
        <p:spPr>
          <a:xfrm>
            <a:off x="3228295" y="6149548"/>
            <a:ext cx="572468" cy="0"/>
          </a:xfrm>
          <a:prstGeom prst="line">
            <a:avLst/>
          </a:prstGeom>
          <a:ln w="25400" cap="rnd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99E0C2B-BF6E-B640-8C64-A0B286801A82}"/>
              </a:ext>
            </a:extLst>
          </p:cNvPr>
          <p:cNvCxnSpPr>
            <a:cxnSpLocks/>
          </p:cNvCxnSpPr>
          <p:nvPr/>
        </p:nvCxnSpPr>
        <p:spPr>
          <a:xfrm>
            <a:off x="1549418" y="6166377"/>
            <a:ext cx="572468" cy="0"/>
          </a:xfrm>
          <a:prstGeom prst="line">
            <a:avLst/>
          </a:prstGeom>
          <a:ln w="25400" cap="rnd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274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B403ED9-3188-7346-B292-8F45FEF87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633110" cy="739155"/>
          </a:xfrm>
        </p:spPr>
        <p:txBody>
          <a:bodyPr>
            <a:normAutofit/>
          </a:bodyPr>
          <a:lstStyle/>
          <a:p>
            <a:r>
              <a:rPr lang="en-US" dirty="0"/>
              <a:t>The OSI reference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445EF-F322-F84C-8C96-1BA306476B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F9253-FFCA-1844-BBEF-28193C1B31F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B7B464D7-774C-BA42-9658-8241D99A8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409027"/>
              </p:ext>
            </p:extLst>
          </p:nvPr>
        </p:nvGraphicFramePr>
        <p:xfrm>
          <a:off x="409073" y="1305403"/>
          <a:ext cx="11333746" cy="4318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29693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1472339">
                  <a:extLst>
                    <a:ext uri="{9D8B030D-6E8A-4147-A177-3AD203B41FA5}">
                      <a16:colId xmlns:a16="http://schemas.microsoft.com/office/drawing/2014/main" val="2470597279"/>
                    </a:ext>
                  </a:extLst>
                </a:gridCol>
                <a:gridCol w="5051903">
                  <a:extLst>
                    <a:ext uri="{9D8B030D-6E8A-4147-A177-3AD203B41FA5}">
                      <a16:colId xmlns:a16="http://schemas.microsoft.com/office/drawing/2014/main" val="2400854826"/>
                    </a:ext>
                  </a:extLst>
                </a:gridCol>
                <a:gridCol w="3079811">
                  <a:extLst>
                    <a:ext uri="{9D8B030D-6E8A-4147-A177-3AD203B41FA5}">
                      <a16:colId xmlns:a16="http://schemas.microsoft.com/office/drawing/2014/main" val="251631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Layer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Layer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Responsibility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436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Layer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End-user 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HTTP, FTP, SMTP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340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Layer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Encoding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ASN.1, GPB, Thrift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Layer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Dialogue control, checkpointing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22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Layer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Reliable end-to-end stream, end-to-end flow control,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TCP, QUIC, UDP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497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Layer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Global addressing, routing, fragmentation, quality of service.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IPv4, IPv6, IPX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826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Layer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Datalink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MAC: Coordinate access to a shared medium.</a:t>
                      </a:r>
                    </a:p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LLC: Group bits into frames, handle bit errors, point-to-point connections and flow-control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IEEE 802 series (Ethernet)</a:t>
                      </a:r>
                    </a:p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Layer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Physical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Send and receive bits over physical medium.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Ethernet 1000BASE-T</a:t>
                      </a:r>
                    </a:p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SONET/SDH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823012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231A12-6BBA-504D-B846-75F2AB8102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7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Each end-point has an IP address (IPv4 or IPv6)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FCD7C-AB07-FB4B-BCA2-DFB227A2E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3033410" y="2386363"/>
            <a:ext cx="2445289" cy="1515740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F0F27EE-BE28-7541-BCEF-16EF5ECB6B51}"/>
              </a:ext>
            </a:extLst>
          </p:cNvPr>
          <p:cNvSpPr/>
          <p:nvPr/>
        </p:nvSpPr>
        <p:spPr>
          <a:xfrm>
            <a:off x="2900931" y="3166127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B2A34F2-DC3A-074E-AB41-92A151AD54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6118967" y="1516258"/>
            <a:ext cx="2445289" cy="15157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936206-DD9D-7646-89A9-4F8BEF416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5761112" y="3902103"/>
            <a:ext cx="2445289" cy="151574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BE9CC1E8-1B89-9B46-A57F-491B1C1EE532}"/>
              </a:ext>
            </a:extLst>
          </p:cNvPr>
          <p:cNvSpPr/>
          <p:nvPr/>
        </p:nvSpPr>
        <p:spPr>
          <a:xfrm>
            <a:off x="4851134" y="2755291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37B9873-8647-1944-BB8D-94DC32D152B0}"/>
              </a:ext>
            </a:extLst>
          </p:cNvPr>
          <p:cNvSpPr/>
          <p:nvPr/>
        </p:nvSpPr>
        <p:spPr>
          <a:xfrm>
            <a:off x="5019372" y="3555069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B198588-0A3F-BE4C-94AA-B2116DF0E2A8}"/>
              </a:ext>
            </a:extLst>
          </p:cNvPr>
          <p:cNvSpPr/>
          <p:nvPr/>
        </p:nvSpPr>
        <p:spPr>
          <a:xfrm>
            <a:off x="5924496" y="4284881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D92E5F3-A802-CF48-AF47-873D2E9406C3}"/>
              </a:ext>
            </a:extLst>
          </p:cNvPr>
          <p:cNvSpPr/>
          <p:nvPr/>
        </p:nvSpPr>
        <p:spPr>
          <a:xfrm>
            <a:off x="6044115" y="250854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D443433-1C49-A743-90D4-6CA30705C1B4}"/>
              </a:ext>
            </a:extLst>
          </p:cNvPr>
          <p:cNvSpPr/>
          <p:nvPr/>
        </p:nvSpPr>
        <p:spPr>
          <a:xfrm>
            <a:off x="7965436" y="186449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9DD440-7C2A-B74F-B427-C0A51FEED079}"/>
              </a:ext>
            </a:extLst>
          </p:cNvPr>
          <p:cNvSpPr/>
          <p:nvPr/>
        </p:nvSpPr>
        <p:spPr>
          <a:xfrm>
            <a:off x="7574014" y="428197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007D767-F961-934D-A0FE-8A5A34B3601C}"/>
              </a:ext>
            </a:extLst>
          </p:cNvPr>
          <p:cNvSpPr/>
          <p:nvPr/>
        </p:nvSpPr>
        <p:spPr>
          <a:xfrm>
            <a:off x="7817459" y="5010467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0CD4D3E-C9D9-4845-B1FC-26B15B290790}"/>
              </a:ext>
            </a:extLst>
          </p:cNvPr>
          <p:cNvSpPr/>
          <p:nvPr/>
        </p:nvSpPr>
        <p:spPr>
          <a:xfrm>
            <a:off x="6849395" y="4365975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AA0F2AF-7001-4E43-B316-FB3AA7CFEE38}"/>
              </a:ext>
            </a:extLst>
          </p:cNvPr>
          <p:cNvSpPr/>
          <p:nvPr/>
        </p:nvSpPr>
        <p:spPr>
          <a:xfrm>
            <a:off x="6982996" y="1827567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D90AE4D-8902-7B46-A1BA-0719BA68B24F}"/>
              </a:ext>
            </a:extLst>
          </p:cNvPr>
          <p:cNvSpPr/>
          <p:nvPr/>
        </p:nvSpPr>
        <p:spPr>
          <a:xfrm>
            <a:off x="7249377" y="2728247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3289224-8853-0549-9A0B-A602256D92FE}"/>
              </a:ext>
            </a:extLst>
          </p:cNvPr>
          <p:cNvSpPr/>
          <p:nvPr/>
        </p:nvSpPr>
        <p:spPr>
          <a:xfrm>
            <a:off x="6736316" y="2366349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88E8E13-063E-5443-ADB3-71D7970F983F}"/>
              </a:ext>
            </a:extLst>
          </p:cNvPr>
          <p:cNvSpPr/>
          <p:nvPr/>
        </p:nvSpPr>
        <p:spPr>
          <a:xfrm>
            <a:off x="8151380" y="264305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5CB1823-9D20-8B46-BE04-1AA47071ED0F}"/>
              </a:ext>
            </a:extLst>
          </p:cNvPr>
          <p:cNvSpPr/>
          <p:nvPr/>
        </p:nvSpPr>
        <p:spPr>
          <a:xfrm>
            <a:off x="6460453" y="507433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86B8C5A-1565-AD47-B641-A4BD585CCDC0}"/>
              </a:ext>
            </a:extLst>
          </p:cNvPr>
          <p:cNvSpPr/>
          <p:nvPr/>
        </p:nvSpPr>
        <p:spPr>
          <a:xfrm>
            <a:off x="3638663" y="2317421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8D90944-1F68-D043-8FD2-C776935A43AC}"/>
              </a:ext>
            </a:extLst>
          </p:cNvPr>
          <p:cNvSpPr/>
          <p:nvPr/>
        </p:nvSpPr>
        <p:spPr>
          <a:xfrm>
            <a:off x="3717656" y="297165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721C2DB-C2FF-214E-99DD-D9F3B9A7E811}"/>
              </a:ext>
            </a:extLst>
          </p:cNvPr>
          <p:cNvSpPr/>
          <p:nvPr/>
        </p:nvSpPr>
        <p:spPr>
          <a:xfrm>
            <a:off x="4348017" y="319374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2B49D7C-687A-574E-A426-2970D01CE309}"/>
              </a:ext>
            </a:extLst>
          </p:cNvPr>
          <p:cNvCxnSpPr>
            <a:cxnSpLocks/>
          </p:cNvCxnSpPr>
          <p:nvPr/>
        </p:nvCxnSpPr>
        <p:spPr>
          <a:xfrm>
            <a:off x="3804619" y="1798498"/>
            <a:ext cx="28515" cy="71004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168D3EE-F4C2-7245-AF37-6FFD221090EE}"/>
              </a:ext>
            </a:extLst>
          </p:cNvPr>
          <p:cNvCxnSpPr>
            <a:cxnSpLocks/>
          </p:cNvCxnSpPr>
          <p:nvPr/>
        </p:nvCxnSpPr>
        <p:spPr>
          <a:xfrm>
            <a:off x="3010869" y="2169973"/>
            <a:ext cx="822265" cy="338573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9BC5EC5-89FA-3244-8956-2A1220EB4BA6}"/>
              </a:ext>
            </a:extLst>
          </p:cNvPr>
          <p:cNvCxnSpPr>
            <a:cxnSpLocks/>
          </p:cNvCxnSpPr>
          <p:nvPr/>
        </p:nvCxnSpPr>
        <p:spPr>
          <a:xfrm>
            <a:off x="2436194" y="2785924"/>
            <a:ext cx="659208" cy="58837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B19302E-BC96-0A4A-89BF-60B4C81397BE}"/>
              </a:ext>
            </a:extLst>
          </p:cNvPr>
          <p:cNvCxnSpPr>
            <a:cxnSpLocks/>
          </p:cNvCxnSpPr>
          <p:nvPr/>
        </p:nvCxnSpPr>
        <p:spPr>
          <a:xfrm flipV="1">
            <a:off x="2197571" y="3360598"/>
            <a:ext cx="897831" cy="10645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1A44445-991C-714C-A8E6-65945D76CFE7}"/>
              </a:ext>
            </a:extLst>
          </p:cNvPr>
          <p:cNvCxnSpPr>
            <a:cxnSpLocks/>
          </p:cNvCxnSpPr>
          <p:nvPr/>
        </p:nvCxnSpPr>
        <p:spPr>
          <a:xfrm flipV="1">
            <a:off x="2750997" y="3374295"/>
            <a:ext cx="355637" cy="55840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C80ABF-871F-4B4E-8B35-3D18413AAB52}"/>
              </a:ext>
            </a:extLst>
          </p:cNvPr>
          <p:cNvCxnSpPr>
            <a:cxnSpLocks/>
          </p:cNvCxnSpPr>
          <p:nvPr/>
        </p:nvCxnSpPr>
        <p:spPr>
          <a:xfrm flipH="1">
            <a:off x="3087783" y="3166127"/>
            <a:ext cx="824344" cy="20816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FE316BD-FFBC-FF42-B1AF-9245493955CC}"/>
              </a:ext>
            </a:extLst>
          </p:cNvPr>
          <p:cNvCxnSpPr>
            <a:cxnSpLocks/>
          </p:cNvCxnSpPr>
          <p:nvPr/>
        </p:nvCxnSpPr>
        <p:spPr>
          <a:xfrm flipH="1" flipV="1">
            <a:off x="3924575" y="3166127"/>
            <a:ext cx="617913" cy="24769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88AE65A-F389-8642-A111-3E1C4CF1914E}"/>
              </a:ext>
            </a:extLst>
          </p:cNvPr>
          <p:cNvCxnSpPr>
            <a:cxnSpLocks/>
          </p:cNvCxnSpPr>
          <p:nvPr/>
        </p:nvCxnSpPr>
        <p:spPr>
          <a:xfrm>
            <a:off x="3833134" y="2544835"/>
            <a:ext cx="90171" cy="64891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115541E-A283-0345-B6D0-9CE333EE0484}"/>
              </a:ext>
            </a:extLst>
          </p:cNvPr>
          <p:cNvCxnSpPr>
            <a:cxnSpLocks/>
          </p:cNvCxnSpPr>
          <p:nvPr/>
        </p:nvCxnSpPr>
        <p:spPr>
          <a:xfrm flipH="1">
            <a:off x="4541147" y="2949762"/>
            <a:ext cx="493280" cy="46406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0CC4D02-178F-174B-918C-3876C289A4C3}"/>
              </a:ext>
            </a:extLst>
          </p:cNvPr>
          <p:cNvCxnSpPr>
            <a:cxnSpLocks/>
          </p:cNvCxnSpPr>
          <p:nvPr/>
        </p:nvCxnSpPr>
        <p:spPr>
          <a:xfrm flipH="1" flipV="1">
            <a:off x="4541147" y="3388217"/>
            <a:ext cx="674692" cy="38615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1429C0A-D9B4-5549-A841-C558F21AAD35}"/>
              </a:ext>
            </a:extLst>
          </p:cNvPr>
          <p:cNvCxnSpPr>
            <a:cxnSpLocks/>
          </p:cNvCxnSpPr>
          <p:nvPr/>
        </p:nvCxnSpPr>
        <p:spPr>
          <a:xfrm flipH="1" flipV="1">
            <a:off x="5045605" y="2949655"/>
            <a:ext cx="163911" cy="82472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B2F0D0C-66EF-2142-9C24-796475BC64E9}"/>
              </a:ext>
            </a:extLst>
          </p:cNvPr>
          <p:cNvCxnSpPr>
            <a:cxnSpLocks/>
          </p:cNvCxnSpPr>
          <p:nvPr/>
        </p:nvCxnSpPr>
        <p:spPr>
          <a:xfrm>
            <a:off x="3828228" y="2535664"/>
            <a:ext cx="1206199" cy="43541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D1DA962-9B06-CF4B-B105-911C00998AA5}"/>
              </a:ext>
            </a:extLst>
          </p:cNvPr>
          <p:cNvCxnSpPr>
            <a:cxnSpLocks/>
          </p:cNvCxnSpPr>
          <p:nvPr/>
        </p:nvCxnSpPr>
        <p:spPr>
          <a:xfrm flipV="1">
            <a:off x="3083922" y="2527029"/>
            <a:ext cx="734954" cy="84480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3C84C1B-510E-6244-9D5D-0D606FBBFFE4}"/>
              </a:ext>
            </a:extLst>
          </p:cNvPr>
          <p:cNvCxnSpPr>
            <a:cxnSpLocks/>
          </p:cNvCxnSpPr>
          <p:nvPr/>
        </p:nvCxnSpPr>
        <p:spPr>
          <a:xfrm>
            <a:off x="3093184" y="3378651"/>
            <a:ext cx="2104812" cy="38977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8F894A0-4183-474B-9584-37B95F319068}"/>
              </a:ext>
            </a:extLst>
          </p:cNvPr>
          <p:cNvCxnSpPr>
            <a:cxnSpLocks/>
          </p:cNvCxnSpPr>
          <p:nvPr/>
        </p:nvCxnSpPr>
        <p:spPr>
          <a:xfrm flipH="1">
            <a:off x="5056969" y="2703017"/>
            <a:ext cx="1181617" cy="24488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9A0F3091-B2C6-6E40-BFE4-611C3139744C}"/>
              </a:ext>
            </a:extLst>
          </p:cNvPr>
          <p:cNvCxnSpPr>
            <a:cxnSpLocks/>
          </p:cNvCxnSpPr>
          <p:nvPr/>
        </p:nvCxnSpPr>
        <p:spPr>
          <a:xfrm flipH="1" flipV="1">
            <a:off x="5208026" y="3774376"/>
            <a:ext cx="867889" cy="700576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ABE377E-E07A-D041-BB3C-0E999D58A47E}"/>
              </a:ext>
            </a:extLst>
          </p:cNvPr>
          <p:cNvCxnSpPr>
            <a:cxnSpLocks/>
          </p:cNvCxnSpPr>
          <p:nvPr/>
        </p:nvCxnSpPr>
        <p:spPr>
          <a:xfrm flipV="1">
            <a:off x="6140002" y="2705565"/>
            <a:ext cx="104782" cy="1791683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0FEC20-052E-B74F-B60D-27F9B937611F}"/>
              </a:ext>
            </a:extLst>
          </p:cNvPr>
          <p:cNvCxnSpPr>
            <a:cxnSpLocks/>
          </p:cNvCxnSpPr>
          <p:nvPr/>
        </p:nvCxnSpPr>
        <p:spPr>
          <a:xfrm flipH="1" flipV="1">
            <a:off x="6140003" y="4497248"/>
            <a:ext cx="903863" cy="69693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1F0FF41-0592-4E4E-9022-C83F85C905B8}"/>
              </a:ext>
            </a:extLst>
          </p:cNvPr>
          <p:cNvCxnSpPr>
            <a:cxnSpLocks/>
          </p:cNvCxnSpPr>
          <p:nvPr/>
        </p:nvCxnSpPr>
        <p:spPr>
          <a:xfrm flipH="1" flipV="1">
            <a:off x="6118967" y="4474952"/>
            <a:ext cx="530148" cy="816886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27A5726-451F-3243-98C7-8C5E715C5860}"/>
              </a:ext>
            </a:extLst>
          </p:cNvPr>
          <p:cNvCxnSpPr>
            <a:cxnSpLocks/>
          </p:cNvCxnSpPr>
          <p:nvPr/>
        </p:nvCxnSpPr>
        <p:spPr>
          <a:xfrm flipV="1">
            <a:off x="6666236" y="4566942"/>
            <a:ext cx="377630" cy="70985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0412952-9BD2-2F44-9C72-268BA6E785BF}"/>
              </a:ext>
            </a:extLst>
          </p:cNvPr>
          <p:cNvCxnSpPr>
            <a:cxnSpLocks/>
          </p:cNvCxnSpPr>
          <p:nvPr/>
        </p:nvCxnSpPr>
        <p:spPr>
          <a:xfrm flipV="1">
            <a:off x="6666236" y="5212997"/>
            <a:ext cx="1345694" cy="3234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92A679E-B6B2-6D4F-8227-E59EFC996D0E}"/>
              </a:ext>
            </a:extLst>
          </p:cNvPr>
          <p:cNvCxnSpPr>
            <a:cxnSpLocks/>
          </p:cNvCxnSpPr>
          <p:nvPr/>
        </p:nvCxnSpPr>
        <p:spPr>
          <a:xfrm>
            <a:off x="7043866" y="4566493"/>
            <a:ext cx="968064" cy="64650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1D40269-CF68-7F46-A8A1-972DB23AEADF}"/>
              </a:ext>
            </a:extLst>
          </p:cNvPr>
          <p:cNvCxnSpPr>
            <a:cxnSpLocks/>
          </p:cNvCxnSpPr>
          <p:nvPr/>
        </p:nvCxnSpPr>
        <p:spPr>
          <a:xfrm flipV="1">
            <a:off x="7032554" y="4464901"/>
            <a:ext cx="735931" cy="10204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4E2D4EB-8D08-144A-A3C9-5D5005591BBB}"/>
              </a:ext>
            </a:extLst>
          </p:cNvPr>
          <p:cNvCxnSpPr>
            <a:cxnSpLocks/>
          </p:cNvCxnSpPr>
          <p:nvPr/>
        </p:nvCxnSpPr>
        <p:spPr>
          <a:xfrm flipH="1" flipV="1">
            <a:off x="7774294" y="4474953"/>
            <a:ext cx="243481" cy="743836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7EC72C50-08B3-6F44-87AB-0F819517152A}"/>
              </a:ext>
            </a:extLst>
          </p:cNvPr>
          <p:cNvCxnSpPr>
            <a:cxnSpLocks/>
          </p:cNvCxnSpPr>
          <p:nvPr/>
        </p:nvCxnSpPr>
        <p:spPr>
          <a:xfrm flipH="1" flipV="1">
            <a:off x="8023242" y="5228352"/>
            <a:ext cx="511235" cy="47550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AC46552-712A-6043-9D18-C5087F56A6CD}"/>
              </a:ext>
            </a:extLst>
          </p:cNvPr>
          <p:cNvCxnSpPr>
            <a:cxnSpLocks/>
          </p:cNvCxnSpPr>
          <p:nvPr/>
        </p:nvCxnSpPr>
        <p:spPr>
          <a:xfrm flipH="1">
            <a:off x="8011930" y="4867153"/>
            <a:ext cx="747557" cy="345845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78996C6-42D1-8149-A27E-173A332A087C}"/>
              </a:ext>
            </a:extLst>
          </p:cNvPr>
          <p:cNvCxnSpPr>
            <a:cxnSpLocks/>
          </p:cNvCxnSpPr>
          <p:nvPr/>
        </p:nvCxnSpPr>
        <p:spPr>
          <a:xfrm flipV="1">
            <a:off x="7817301" y="5217650"/>
            <a:ext cx="205941" cy="72679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F400026B-221A-6448-86B4-AEA561876D5B}"/>
              </a:ext>
            </a:extLst>
          </p:cNvPr>
          <p:cNvCxnSpPr>
            <a:cxnSpLocks/>
          </p:cNvCxnSpPr>
          <p:nvPr/>
        </p:nvCxnSpPr>
        <p:spPr>
          <a:xfrm flipH="1" flipV="1">
            <a:off x="6666237" y="5276794"/>
            <a:ext cx="149559" cy="713899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15CC627-EBD0-2048-8A4A-CD3415FE9B7F}"/>
              </a:ext>
            </a:extLst>
          </p:cNvPr>
          <p:cNvCxnSpPr>
            <a:cxnSpLocks/>
          </p:cNvCxnSpPr>
          <p:nvPr/>
        </p:nvCxnSpPr>
        <p:spPr>
          <a:xfrm flipH="1" flipV="1">
            <a:off x="7446218" y="2943559"/>
            <a:ext cx="297905" cy="1531393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1DEE9E9-EFA8-FC42-AD3A-857E7564E56E}"/>
              </a:ext>
            </a:extLst>
          </p:cNvPr>
          <p:cNvCxnSpPr>
            <a:cxnSpLocks/>
          </p:cNvCxnSpPr>
          <p:nvPr/>
        </p:nvCxnSpPr>
        <p:spPr>
          <a:xfrm flipH="1">
            <a:off x="6250410" y="2560820"/>
            <a:ext cx="680377" cy="14906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B969FBB-47C4-A845-B3AB-6CC8CD3C2C29}"/>
              </a:ext>
            </a:extLst>
          </p:cNvPr>
          <p:cNvCxnSpPr>
            <a:cxnSpLocks/>
          </p:cNvCxnSpPr>
          <p:nvPr/>
        </p:nvCxnSpPr>
        <p:spPr>
          <a:xfrm flipH="1" flipV="1">
            <a:off x="6930788" y="2559476"/>
            <a:ext cx="528391" cy="38224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CFB7F95-7C21-F94A-865A-6FCA962EAA20}"/>
              </a:ext>
            </a:extLst>
          </p:cNvPr>
          <p:cNvCxnSpPr>
            <a:cxnSpLocks/>
          </p:cNvCxnSpPr>
          <p:nvPr/>
        </p:nvCxnSpPr>
        <p:spPr>
          <a:xfrm flipH="1">
            <a:off x="6923124" y="2048106"/>
            <a:ext cx="1222059" cy="48902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57849D1-945E-DE4B-8C1A-477322133FA1}"/>
              </a:ext>
            </a:extLst>
          </p:cNvPr>
          <p:cNvCxnSpPr>
            <a:cxnSpLocks/>
          </p:cNvCxnSpPr>
          <p:nvPr/>
        </p:nvCxnSpPr>
        <p:spPr>
          <a:xfrm flipH="1">
            <a:off x="7443848" y="2089642"/>
            <a:ext cx="723723" cy="84563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CD2420F-DAAB-AE43-B80C-B6C63DB0B98B}"/>
              </a:ext>
            </a:extLst>
          </p:cNvPr>
          <p:cNvCxnSpPr>
            <a:cxnSpLocks/>
          </p:cNvCxnSpPr>
          <p:nvPr/>
        </p:nvCxnSpPr>
        <p:spPr>
          <a:xfrm flipH="1">
            <a:off x="6915026" y="2021551"/>
            <a:ext cx="262441" cy="50418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3752660E-5FC5-EA46-87CA-8157F12E880C}"/>
              </a:ext>
            </a:extLst>
          </p:cNvPr>
          <p:cNvCxnSpPr>
            <a:cxnSpLocks/>
          </p:cNvCxnSpPr>
          <p:nvPr/>
        </p:nvCxnSpPr>
        <p:spPr>
          <a:xfrm>
            <a:off x="7185131" y="2007013"/>
            <a:ext cx="974776" cy="3991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0C466E07-EF3E-9443-8874-81418C971DD1}"/>
              </a:ext>
            </a:extLst>
          </p:cNvPr>
          <p:cNvCxnSpPr>
            <a:cxnSpLocks/>
          </p:cNvCxnSpPr>
          <p:nvPr/>
        </p:nvCxnSpPr>
        <p:spPr>
          <a:xfrm>
            <a:off x="8159907" y="2081356"/>
            <a:ext cx="129806" cy="73401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5CDD2A1B-32B6-EC48-B5D9-C6C152593115}"/>
              </a:ext>
            </a:extLst>
          </p:cNvPr>
          <p:cNvCxnSpPr>
            <a:cxnSpLocks/>
          </p:cNvCxnSpPr>
          <p:nvPr/>
        </p:nvCxnSpPr>
        <p:spPr>
          <a:xfrm flipV="1">
            <a:off x="7443847" y="2858080"/>
            <a:ext cx="886101" cy="6463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3696E31-1C55-BF4D-960B-BBE80D5A38FA}"/>
              </a:ext>
            </a:extLst>
          </p:cNvPr>
          <p:cNvCxnSpPr>
            <a:cxnSpLocks/>
          </p:cNvCxnSpPr>
          <p:nvPr/>
        </p:nvCxnSpPr>
        <p:spPr>
          <a:xfrm>
            <a:off x="8153281" y="2072679"/>
            <a:ext cx="908705" cy="9729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75301D4-F232-5C4E-8FF0-2C4FC4A931F6}"/>
              </a:ext>
            </a:extLst>
          </p:cNvPr>
          <p:cNvCxnSpPr>
            <a:cxnSpLocks/>
          </p:cNvCxnSpPr>
          <p:nvPr/>
        </p:nvCxnSpPr>
        <p:spPr>
          <a:xfrm>
            <a:off x="8352345" y="2845507"/>
            <a:ext cx="716369" cy="89766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40E52CAE-FCA6-334D-85F2-C954DDCD7653}"/>
              </a:ext>
            </a:extLst>
          </p:cNvPr>
          <p:cNvCxnSpPr>
            <a:cxnSpLocks/>
          </p:cNvCxnSpPr>
          <p:nvPr/>
        </p:nvCxnSpPr>
        <p:spPr>
          <a:xfrm flipV="1">
            <a:off x="8142236" y="1446346"/>
            <a:ext cx="784039" cy="60733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BC08F91-BCDF-2648-B04B-9F0FAFD6B422}"/>
              </a:ext>
            </a:extLst>
          </p:cNvPr>
          <p:cNvCxnSpPr>
            <a:cxnSpLocks/>
          </p:cNvCxnSpPr>
          <p:nvPr/>
        </p:nvCxnSpPr>
        <p:spPr>
          <a:xfrm>
            <a:off x="8329948" y="2845507"/>
            <a:ext cx="194471" cy="81601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B1AABD69-5B36-9D46-95E7-80103A38813E}"/>
              </a:ext>
            </a:extLst>
          </p:cNvPr>
          <p:cNvSpPr/>
          <p:nvPr/>
        </p:nvSpPr>
        <p:spPr>
          <a:xfrm>
            <a:off x="2231001" y="2582714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ADC4E80-8C55-1945-A019-1C939A9ACB6D}"/>
              </a:ext>
            </a:extLst>
          </p:cNvPr>
          <p:cNvSpPr/>
          <p:nvPr/>
        </p:nvSpPr>
        <p:spPr>
          <a:xfrm>
            <a:off x="1998159" y="3249952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728B7C5-50CA-A641-A1AC-D0172F7D7C4F}"/>
              </a:ext>
            </a:extLst>
          </p:cNvPr>
          <p:cNvSpPr/>
          <p:nvPr/>
        </p:nvSpPr>
        <p:spPr>
          <a:xfrm>
            <a:off x="2556526" y="3722719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534FB6C-F703-A943-8D76-5B4A349B06A4}"/>
              </a:ext>
            </a:extLst>
          </p:cNvPr>
          <p:cNvSpPr/>
          <p:nvPr/>
        </p:nvSpPr>
        <p:spPr>
          <a:xfrm>
            <a:off x="2817707" y="1977407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9987225-B0DA-BC4B-9244-CA66B58D17FA}"/>
              </a:ext>
            </a:extLst>
          </p:cNvPr>
          <p:cNvSpPr/>
          <p:nvPr/>
        </p:nvSpPr>
        <p:spPr>
          <a:xfrm>
            <a:off x="3605676" y="1601362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83D02C-FBB3-4947-A691-0136D95D94AA}"/>
              </a:ext>
            </a:extLst>
          </p:cNvPr>
          <p:cNvSpPr/>
          <p:nvPr/>
        </p:nvSpPr>
        <p:spPr>
          <a:xfrm>
            <a:off x="7628833" y="5737258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0841835-D879-F346-B741-4729F90FB778}"/>
              </a:ext>
            </a:extLst>
          </p:cNvPr>
          <p:cNvSpPr/>
          <p:nvPr/>
        </p:nvSpPr>
        <p:spPr>
          <a:xfrm>
            <a:off x="8345851" y="5509388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701A72-DB47-4B44-830E-5AB34D92993A}"/>
              </a:ext>
            </a:extLst>
          </p:cNvPr>
          <p:cNvSpPr/>
          <p:nvPr/>
        </p:nvSpPr>
        <p:spPr>
          <a:xfrm>
            <a:off x="8565174" y="4685394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595DF70-7EC4-BB49-995C-04FDE1236C24}"/>
              </a:ext>
            </a:extLst>
          </p:cNvPr>
          <p:cNvSpPr/>
          <p:nvPr/>
        </p:nvSpPr>
        <p:spPr>
          <a:xfrm>
            <a:off x="6636148" y="5782697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7DCB06E-B689-3443-92ED-7FE881B54608}"/>
              </a:ext>
            </a:extLst>
          </p:cNvPr>
          <p:cNvSpPr/>
          <p:nvPr/>
        </p:nvSpPr>
        <p:spPr>
          <a:xfrm>
            <a:off x="8731804" y="1242953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BDA71E2-3242-D44C-A77B-90E621BC675F}"/>
              </a:ext>
            </a:extLst>
          </p:cNvPr>
          <p:cNvSpPr/>
          <p:nvPr/>
        </p:nvSpPr>
        <p:spPr>
          <a:xfrm>
            <a:off x="8867515" y="1965239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72F44E6-B75F-B340-BBF4-8EF9D4D5140E}"/>
              </a:ext>
            </a:extLst>
          </p:cNvPr>
          <p:cNvSpPr/>
          <p:nvPr/>
        </p:nvSpPr>
        <p:spPr>
          <a:xfrm>
            <a:off x="8874243" y="2730135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9262A5B-59B2-5A40-BA15-FA20FAA257BE}"/>
              </a:ext>
            </a:extLst>
          </p:cNvPr>
          <p:cNvSpPr/>
          <p:nvPr/>
        </p:nvSpPr>
        <p:spPr>
          <a:xfrm>
            <a:off x="8342862" y="3467050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7" name="Title 6">
            <a:extLst>
              <a:ext uri="{FF2B5EF4-FFF2-40B4-BE49-F238E27FC236}">
                <a16:creationId xmlns:a16="http://schemas.microsoft.com/office/drawing/2014/main" id="{35F87D2C-9915-3741-B338-98837E7C77F0}"/>
              </a:ext>
            </a:extLst>
          </p:cNvPr>
          <p:cNvSpPr txBox="1">
            <a:spLocks/>
          </p:cNvSpPr>
          <p:nvPr/>
        </p:nvSpPr>
        <p:spPr>
          <a:xfrm>
            <a:off x="9204524" y="1173250"/>
            <a:ext cx="2275633" cy="509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140.13.8.12</a:t>
            </a:r>
          </a:p>
        </p:txBody>
      </p:sp>
      <p:sp>
        <p:nvSpPr>
          <p:cNvPr id="89" name="Title 6">
            <a:extLst>
              <a:ext uri="{FF2B5EF4-FFF2-40B4-BE49-F238E27FC236}">
                <a16:creationId xmlns:a16="http://schemas.microsoft.com/office/drawing/2014/main" id="{01EFE40B-167A-6444-9522-5670F3559FDC}"/>
              </a:ext>
            </a:extLst>
          </p:cNvPr>
          <p:cNvSpPr txBox="1">
            <a:spLocks/>
          </p:cNvSpPr>
          <p:nvPr/>
        </p:nvSpPr>
        <p:spPr>
          <a:xfrm>
            <a:off x="9280315" y="1898594"/>
            <a:ext cx="2462504" cy="509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140.13.243.22</a:t>
            </a:r>
          </a:p>
        </p:txBody>
      </p:sp>
      <p:sp>
        <p:nvSpPr>
          <p:cNvPr id="90" name="Title 6">
            <a:extLst>
              <a:ext uri="{FF2B5EF4-FFF2-40B4-BE49-F238E27FC236}">
                <a16:creationId xmlns:a16="http://schemas.microsoft.com/office/drawing/2014/main" id="{BD3DB292-37EB-6A43-9272-3C7137190AC1}"/>
              </a:ext>
            </a:extLst>
          </p:cNvPr>
          <p:cNvSpPr txBox="1">
            <a:spLocks/>
          </p:cNvSpPr>
          <p:nvPr/>
        </p:nvSpPr>
        <p:spPr>
          <a:xfrm>
            <a:off x="8731804" y="3462961"/>
            <a:ext cx="2275633" cy="509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140.13.12.99</a:t>
            </a:r>
          </a:p>
        </p:txBody>
      </p:sp>
      <p:sp>
        <p:nvSpPr>
          <p:cNvPr id="92" name="Title 6">
            <a:extLst>
              <a:ext uri="{FF2B5EF4-FFF2-40B4-BE49-F238E27FC236}">
                <a16:creationId xmlns:a16="http://schemas.microsoft.com/office/drawing/2014/main" id="{7720D01A-75C0-5D43-AEEE-4A997017D9CC}"/>
              </a:ext>
            </a:extLst>
          </p:cNvPr>
          <p:cNvSpPr txBox="1">
            <a:spLocks/>
          </p:cNvSpPr>
          <p:nvPr/>
        </p:nvSpPr>
        <p:spPr>
          <a:xfrm>
            <a:off x="9263185" y="2717282"/>
            <a:ext cx="2275633" cy="509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140.13.106.3</a:t>
            </a:r>
          </a:p>
        </p:txBody>
      </p:sp>
      <p:sp>
        <p:nvSpPr>
          <p:cNvPr id="93" name="Title 6">
            <a:extLst>
              <a:ext uri="{FF2B5EF4-FFF2-40B4-BE49-F238E27FC236}">
                <a16:creationId xmlns:a16="http://schemas.microsoft.com/office/drawing/2014/main" id="{1954FE46-ACCF-CD47-BDA7-D18CB951B6E2}"/>
              </a:ext>
            </a:extLst>
          </p:cNvPr>
          <p:cNvSpPr txBox="1">
            <a:spLocks/>
          </p:cNvSpPr>
          <p:nvPr/>
        </p:nvSpPr>
        <p:spPr>
          <a:xfrm>
            <a:off x="8997123" y="4628467"/>
            <a:ext cx="2275633" cy="509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45.9.3.17</a:t>
            </a:r>
          </a:p>
        </p:txBody>
      </p:sp>
      <p:sp>
        <p:nvSpPr>
          <p:cNvPr id="95" name="Title 6">
            <a:extLst>
              <a:ext uri="{FF2B5EF4-FFF2-40B4-BE49-F238E27FC236}">
                <a16:creationId xmlns:a16="http://schemas.microsoft.com/office/drawing/2014/main" id="{50FEBA06-0F11-BF41-95E6-ADF12E020B5C}"/>
              </a:ext>
            </a:extLst>
          </p:cNvPr>
          <p:cNvSpPr txBox="1">
            <a:spLocks/>
          </p:cNvSpPr>
          <p:nvPr/>
        </p:nvSpPr>
        <p:spPr>
          <a:xfrm>
            <a:off x="8771243" y="5434585"/>
            <a:ext cx="2275633" cy="509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45.9.3.28</a:t>
            </a:r>
          </a:p>
        </p:txBody>
      </p:sp>
      <p:sp>
        <p:nvSpPr>
          <p:cNvPr id="96" name="Title 6">
            <a:extLst>
              <a:ext uri="{FF2B5EF4-FFF2-40B4-BE49-F238E27FC236}">
                <a16:creationId xmlns:a16="http://schemas.microsoft.com/office/drawing/2014/main" id="{244A9FF2-6A2A-DD47-B67C-60EF5F48DD62}"/>
              </a:ext>
            </a:extLst>
          </p:cNvPr>
          <p:cNvSpPr txBox="1">
            <a:spLocks/>
          </p:cNvSpPr>
          <p:nvPr/>
        </p:nvSpPr>
        <p:spPr>
          <a:xfrm>
            <a:off x="7942286" y="6068695"/>
            <a:ext cx="2275633" cy="509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45.9.3.102</a:t>
            </a:r>
          </a:p>
        </p:txBody>
      </p:sp>
      <p:sp>
        <p:nvSpPr>
          <p:cNvPr id="98" name="Title 6">
            <a:extLst>
              <a:ext uri="{FF2B5EF4-FFF2-40B4-BE49-F238E27FC236}">
                <a16:creationId xmlns:a16="http://schemas.microsoft.com/office/drawing/2014/main" id="{718025E1-99F6-E548-B3A0-60B246DD37D6}"/>
              </a:ext>
            </a:extLst>
          </p:cNvPr>
          <p:cNvSpPr txBox="1">
            <a:spLocks/>
          </p:cNvSpPr>
          <p:nvPr/>
        </p:nvSpPr>
        <p:spPr>
          <a:xfrm>
            <a:off x="6091050" y="6256888"/>
            <a:ext cx="2275633" cy="509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45.9.3.87</a:t>
            </a:r>
          </a:p>
        </p:txBody>
      </p:sp>
      <p:sp>
        <p:nvSpPr>
          <p:cNvPr id="101" name="Title 6">
            <a:extLst>
              <a:ext uri="{FF2B5EF4-FFF2-40B4-BE49-F238E27FC236}">
                <a16:creationId xmlns:a16="http://schemas.microsoft.com/office/drawing/2014/main" id="{01E72313-7827-2749-87AB-D5FB34463BCD}"/>
              </a:ext>
            </a:extLst>
          </p:cNvPr>
          <p:cNvSpPr txBox="1">
            <a:spLocks/>
          </p:cNvSpPr>
          <p:nvPr/>
        </p:nvSpPr>
        <p:spPr>
          <a:xfrm>
            <a:off x="1888871" y="4208935"/>
            <a:ext cx="2275633" cy="509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13.224.5.2</a:t>
            </a:r>
          </a:p>
        </p:txBody>
      </p:sp>
      <p:sp>
        <p:nvSpPr>
          <p:cNvPr id="102" name="Title 6">
            <a:extLst>
              <a:ext uri="{FF2B5EF4-FFF2-40B4-BE49-F238E27FC236}">
                <a16:creationId xmlns:a16="http://schemas.microsoft.com/office/drawing/2014/main" id="{1091928B-4F6B-B54D-8726-4910ACB70D54}"/>
              </a:ext>
            </a:extLst>
          </p:cNvPr>
          <p:cNvSpPr txBox="1">
            <a:spLocks/>
          </p:cNvSpPr>
          <p:nvPr/>
        </p:nvSpPr>
        <p:spPr>
          <a:xfrm>
            <a:off x="150551" y="3247240"/>
            <a:ext cx="2275633" cy="509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13.224.13.9</a:t>
            </a:r>
          </a:p>
        </p:txBody>
      </p:sp>
      <p:sp>
        <p:nvSpPr>
          <p:cNvPr id="104" name="Title 6">
            <a:extLst>
              <a:ext uri="{FF2B5EF4-FFF2-40B4-BE49-F238E27FC236}">
                <a16:creationId xmlns:a16="http://schemas.microsoft.com/office/drawing/2014/main" id="{67CE0658-964D-0048-B924-4845FB469BE3}"/>
              </a:ext>
            </a:extLst>
          </p:cNvPr>
          <p:cNvSpPr txBox="1">
            <a:spLocks/>
          </p:cNvSpPr>
          <p:nvPr/>
        </p:nvSpPr>
        <p:spPr>
          <a:xfrm>
            <a:off x="305992" y="2456381"/>
            <a:ext cx="2275633" cy="509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13.225.7.9</a:t>
            </a:r>
          </a:p>
        </p:txBody>
      </p:sp>
      <p:sp>
        <p:nvSpPr>
          <p:cNvPr id="105" name="Title 6">
            <a:extLst>
              <a:ext uri="{FF2B5EF4-FFF2-40B4-BE49-F238E27FC236}">
                <a16:creationId xmlns:a16="http://schemas.microsoft.com/office/drawing/2014/main" id="{77CE64E7-1759-A74F-9DC2-DC18B422AB40}"/>
              </a:ext>
            </a:extLst>
          </p:cNvPr>
          <p:cNvSpPr txBox="1">
            <a:spLocks/>
          </p:cNvSpPr>
          <p:nvPr/>
        </p:nvSpPr>
        <p:spPr>
          <a:xfrm>
            <a:off x="898028" y="1867724"/>
            <a:ext cx="2275633" cy="509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13.231.8.19</a:t>
            </a:r>
          </a:p>
        </p:txBody>
      </p:sp>
      <p:sp>
        <p:nvSpPr>
          <p:cNvPr id="107" name="Title 6">
            <a:extLst>
              <a:ext uri="{FF2B5EF4-FFF2-40B4-BE49-F238E27FC236}">
                <a16:creationId xmlns:a16="http://schemas.microsoft.com/office/drawing/2014/main" id="{99B49FE5-5D4F-1842-B9A3-4DC96731554B}"/>
              </a:ext>
            </a:extLst>
          </p:cNvPr>
          <p:cNvSpPr txBox="1">
            <a:spLocks/>
          </p:cNvSpPr>
          <p:nvPr/>
        </p:nvSpPr>
        <p:spPr>
          <a:xfrm>
            <a:off x="1581494" y="1325778"/>
            <a:ext cx="2275633" cy="509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13.243.77.102</a:t>
            </a:r>
          </a:p>
        </p:txBody>
      </p:sp>
    </p:spTree>
    <p:extLst>
      <p:ext uri="{BB962C8B-B14F-4D97-AF65-F5344CB8AC3E}">
        <p14:creationId xmlns:p14="http://schemas.microsoft.com/office/powerpoint/2010/main" val="96822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IP addresses have topological significance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FCD7C-AB07-FB4B-BCA2-DFB227A2E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3033410" y="2386363"/>
            <a:ext cx="2445289" cy="1515740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F0F27EE-BE28-7541-BCEF-16EF5ECB6B51}"/>
              </a:ext>
            </a:extLst>
          </p:cNvPr>
          <p:cNvSpPr/>
          <p:nvPr/>
        </p:nvSpPr>
        <p:spPr>
          <a:xfrm>
            <a:off x="2900931" y="3166127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B2A34F2-DC3A-074E-AB41-92A151AD54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6118967" y="1516258"/>
            <a:ext cx="2445289" cy="15157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936206-DD9D-7646-89A9-4F8BEF416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5761112" y="3902103"/>
            <a:ext cx="2445289" cy="151574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BE9CC1E8-1B89-9B46-A57F-491B1C1EE532}"/>
              </a:ext>
            </a:extLst>
          </p:cNvPr>
          <p:cNvSpPr/>
          <p:nvPr/>
        </p:nvSpPr>
        <p:spPr>
          <a:xfrm>
            <a:off x="4851134" y="2755291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37B9873-8647-1944-BB8D-94DC32D152B0}"/>
              </a:ext>
            </a:extLst>
          </p:cNvPr>
          <p:cNvSpPr/>
          <p:nvPr/>
        </p:nvSpPr>
        <p:spPr>
          <a:xfrm>
            <a:off x="5019372" y="3555069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B198588-0A3F-BE4C-94AA-B2116DF0E2A8}"/>
              </a:ext>
            </a:extLst>
          </p:cNvPr>
          <p:cNvSpPr/>
          <p:nvPr/>
        </p:nvSpPr>
        <p:spPr>
          <a:xfrm>
            <a:off x="5924496" y="4284881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D92E5F3-A802-CF48-AF47-873D2E9406C3}"/>
              </a:ext>
            </a:extLst>
          </p:cNvPr>
          <p:cNvSpPr/>
          <p:nvPr/>
        </p:nvSpPr>
        <p:spPr>
          <a:xfrm>
            <a:off x="6044115" y="250854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D443433-1C49-A743-90D4-6CA30705C1B4}"/>
              </a:ext>
            </a:extLst>
          </p:cNvPr>
          <p:cNvSpPr/>
          <p:nvPr/>
        </p:nvSpPr>
        <p:spPr>
          <a:xfrm>
            <a:off x="7965436" y="186449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9DD440-7C2A-B74F-B427-C0A51FEED079}"/>
              </a:ext>
            </a:extLst>
          </p:cNvPr>
          <p:cNvSpPr/>
          <p:nvPr/>
        </p:nvSpPr>
        <p:spPr>
          <a:xfrm>
            <a:off x="7574014" y="428197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007D767-F961-934D-A0FE-8A5A34B3601C}"/>
              </a:ext>
            </a:extLst>
          </p:cNvPr>
          <p:cNvSpPr/>
          <p:nvPr/>
        </p:nvSpPr>
        <p:spPr>
          <a:xfrm>
            <a:off x="7817459" y="5010467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0CD4D3E-C9D9-4845-B1FC-26B15B290790}"/>
              </a:ext>
            </a:extLst>
          </p:cNvPr>
          <p:cNvSpPr/>
          <p:nvPr/>
        </p:nvSpPr>
        <p:spPr>
          <a:xfrm>
            <a:off x="6849395" y="4365975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AA0F2AF-7001-4E43-B316-FB3AA7CFEE38}"/>
              </a:ext>
            </a:extLst>
          </p:cNvPr>
          <p:cNvSpPr/>
          <p:nvPr/>
        </p:nvSpPr>
        <p:spPr>
          <a:xfrm>
            <a:off x="6982996" y="1827567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D90AE4D-8902-7B46-A1BA-0719BA68B24F}"/>
              </a:ext>
            </a:extLst>
          </p:cNvPr>
          <p:cNvSpPr/>
          <p:nvPr/>
        </p:nvSpPr>
        <p:spPr>
          <a:xfrm>
            <a:off x="7249377" y="2728247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3289224-8853-0549-9A0B-A602256D92FE}"/>
              </a:ext>
            </a:extLst>
          </p:cNvPr>
          <p:cNvSpPr/>
          <p:nvPr/>
        </p:nvSpPr>
        <p:spPr>
          <a:xfrm>
            <a:off x="6736316" y="2366349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88E8E13-063E-5443-ADB3-71D7970F983F}"/>
              </a:ext>
            </a:extLst>
          </p:cNvPr>
          <p:cNvSpPr/>
          <p:nvPr/>
        </p:nvSpPr>
        <p:spPr>
          <a:xfrm>
            <a:off x="8151380" y="264305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5CB1823-9D20-8B46-BE04-1AA47071ED0F}"/>
              </a:ext>
            </a:extLst>
          </p:cNvPr>
          <p:cNvSpPr/>
          <p:nvPr/>
        </p:nvSpPr>
        <p:spPr>
          <a:xfrm>
            <a:off x="6460453" y="507433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86B8C5A-1565-AD47-B641-A4BD585CCDC0}"/>
              </a:ext>
            </a:extLst>
          </p:cNvPr>
          <p:cNvSpPr/>
          <p:nvPr/>
        </p:nvSpPr>
        <p:spPr>
          <a:xfrm>
            <a:off x="3638663" y="2317421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8D90944-1F68-D043-8FD2-C776935A43AC}"/>
              </a:ext>
            </a:extLst>
          </p:cNvPr>
          <p:cNvSpPr/>
          <p:nvPr/>
        </p:nvSpPr>
        <p:spPr>
          <a:xfrm>
            <a:off x="3717656" y="297165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721C2DB-C2FF-214E-99DD-D9F3B9A7E811}"/>
              </a:ext>
            </a:extLst>
          </p:cNvPr>
          <p:cNvSpPr/>
          <p:nvPr/>
        </p:nvSpPr>
        <p:spPr>
          <a:xfrm>
            <a:off x="4348017" y="3193746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2B49D7C-687A-574E-A426-2970D01CE309}"/>
              </a:ext>
            </a:extLst>
          </p:cNvPr>
          <p:cNvCxnSpPr>
            <a:cxnSpLocks/>
          </p:cNvCxnSpPr>
          <p:nvPr/>
        </p:nvCxnSpPr>
        <p:spPr>
          <a:xfrm>
            <a:off x="3804619" y="1798498"/>
            <a:ext cx="28515" cy="71004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168D3EE-F4C2-7245-AF37-6FFD221090EE}"/>
              </a:ext>
            </a:extLst>
          </p:cNvPr>
          <p:cNvCxnSpPr>
            <a:cxnSpLocks/>
          </p:cNvCxnSpPr>
          <p:nvPr/>
        </p:nvCxnSpPr>
        <p:spPr>
          <a:xfrm>
            <a:off x="3010869" y="2169973"/>
            <a:ext cx="822265" cy="338573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9BC5EC5-89FA-3244-8956-2A1220EB4BA6}"/>
              </a:ext>
            </a:extLst>
          </p:cNvPr>
          <p:cNvCxnSpPr>
            <a:cxnSpLocks/>
          </p:cNvCxnSpPr>
          <p:nvPr/>
        </p:nvCxnSpPr>
        <p:spPr>
          <a:xfrm>
            <a:off x="2436194" y="2785924"/>
            <a:ext cx="659208" cy="58837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B19302E-BC96-0A4A-89BF-60B4C81397BE}"/>
              </a:ext>
            </a:extLst>
          </p:cNvPr>
          <p:cNvCxnSpPr>
            <a:cxnSpLocks/>
          </p:cNvCxnSpPr>
          <p:nvPr/>
        </p:nvCxnSpPr>
        <p:spPr>
          <a:xfrm flipV="1">
            <a:off x="2197571" y="3360598"/>
            <a:ext cx="897831" cy="10645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1A44445-991C-714C-A8E6-65945D76CFE7}"/>
              </a:ext>
            </a:extLst>
          </p:cNvPr>
          <p:cNvCxnSpPr>
            <a:cxnSpLocks/>
          </p:cNvCxnSpPr>
          <p:nvPr/>
        </p:nvCxnSpPr>
        <p:spPr>
          <a:xfrm flipV="1">
            <a:off x="2750997" y="3374295"/>
            <a:ext cx="355637" cy="55840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C80ABF-871F-4B4E-8B35-3D18413AAB52}"/>
              </a:ext>
            </a:extLst>
          </p:cNvPr>
          <p:cNvCxnSpPr>
            <a:cxnSpLocks/>
          </p:cNvCxnSpPr>
          <p:nvPr/>
        </p:nvCxnSpPr>
        <p:spPr>
          <a:xfrm flipH="1">
            <a:off x="3087783" y="3166127"/>
            <a:ext cx="824344" cy="20816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FE316BD-FFBC-FF42-B1AF-9245493955CC}"/>
              </a:ext>
            </a:extLst>
          </p:cNvPr>
          <p:cNvCxnSpPr>
            <a:cxnSpLocks/>
          </p:cNvCxnSpPr>
          <p:nvPr/>
        </p:nvCxnSpPr>
        <p:spPr>
          <a:xfrm flipH="1" flipV="1">
            <a:off x="3924575" y="3166127"/>
            <a:ext cx="617913" cy="24769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88AE65A-F389-8642-A111-3E1C4CF1914E}"/>
              </a:ext>
            </a:extLst>
          </p:cNvPr>
          <p:cNvCxnSpPr>
            <a:cxnSpLocks/>
          </p:cNvCxnSpPr>
          <p:nvPr/>
        </p:nvCxnSpPr>
        <p:spPr>
          <a:xfrm>
            <a:off x="3833134" y="2544835"/>
            <a:ext cx="90171" cy="64891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115541E-A283-0345-B6D0-9CE333EE0484}"/>
              </a:ext>
            </a:extLst>
          </p:cNvPr>
          <p:cNvCxnSpPr>
            <a:cxnSpLocks/>
          </p:cNvCxnSpPr>
          <p:nvPr/>
        </p:nvCxnSpPr>
        <p:spPr>
          <a:xfrm flipH="1">
            <a:off x="4541147" y="2949762"/>
            <a:ext cx="493280" cy="46406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0CC4D02-178F-174B-918C-3876C289A4C3}"/>
              </a:ext>
            </a:extLst>
          </p:cNvPr>
          <p:cNvCxnSpPr>
            <a:cxnSpLocks/>
          </p:cNvCxnSpPr>
          <p:nvPr/>
        </p:nvCxnSpPr>
        <p:spPr>
          <a:xfrm flipH="1" flipV="1">
            <a:off x="4541147" y="3388217"/>
            <a:ext cx="674692" cy="38615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1429C0A-D9B4-5549-A841-C558F21AAD35}"/>
              </a:ext>
            </a:extLst>
          </p:cNvPr>
          <p:cNvCxnSpPr>
            <a:cxnSpLocks/>
          </p:cNvCxnSpPr>
          <p:nvPr/>
        </p:nvCxnSpPr>
        <p:spPr>
          <a:xfrm flipH="1" flipV="1">
            <a:off x="5045605" y="2949655"/>
            <a:ext cx="163911" cy="82472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B2F0D0C-66EF-2142-9C24-796475BC64E9}"/>
              </a:ext>
            </a:extLst>
          </p:cNvPr>
          <p:cNvCxnSpPr>
            <a:cxnSpLocks/>
          </p:cNvCxnSpPr>
          <p:nvPr/>
        </p:nvCxnSpPr>
        <p:spPr>
          <a:xfrm>
            <a:off x="3828228" y="2535664"/>
            <a:ext cx="1206199" cy="43541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D1DA962-9B06-CF4B-B105-911C00998AA5}"/>
              </a:ext>
            </a:extLst>
          </p:cNvPr>
          <p:cNvCxnSpPr>
            <a:cxnSpLocks/>
          </p:cNvCxnSpPr>
          <p:nvPr/>
        </p:nvCxnSpPr>
        <p:spPr>
          <a:xfrm flipV="1">
            <a:off x="3083922" y="2527029"/>
            <a:ext cx="734954" cy="84480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3C84C1B-510E-6244-9D5D-0D606FBBFFE4}"/>
              </a:ext>
            </a:extLst>
          </p:cNvPr>
          <p:cNvCxnSpPr>
            <a:cxnSpLocks/>
          </p:cNvCxnSpPr>
          <p:nvPr/>
        </p:nvCxnSpPr>
        <p:spPr>
          <a:xfrm>
            <a:off x="3093184" y="3378651"/>
            <a:ext cx="2104812" cy="38977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8F894A0-4183-474B-9584-37B95F319068}"/>
              </a:ext>
            </a:extLst>
          </p:cNvPr>
          <p:cNvCxnSpPr>
            <a:cxnSpLocks/>
          </p:cNvCxnSpPr>
          <p:nvPr/>
        </p:nvCxnSpPr>
        <p:spPr>
          <a:xfrm flipH="1">
            <a:off x="5056969" y="2703017"/>
            <a:ext cx="1181617" cy="24488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9A0F3091-B2C6-6E40-BFE4-611C3139744C}"/>
              </a:ext>
            </a:extLst>
          </p:cNvPr>
          <p:cNvCxnSpPr>
            <a:cxnSpLocks/>
          </p:cNvCxnSpPr>
          <p:nvPr/>
        </p:nvCxnSpPr>
        <p:spPr>
          <a:xfrm flipH="1" flipV="1">
            <a:off x="5208026" y="3774376"/>
            <a:ext cx="867889" cy="700576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ABE377E-E07A-D041-BB3C-0E999D58A47E}"/>
              </a:ext>
            </a:extLst>
          </p:cNvPr>
          <p:cNvCxnSpPr>
            <a:cxnSpLocks/>
          </p:cNvCxnSpPr>
          <p:nvPr/>
        </p:nvCxnSpPr>
        <p:spPr>
          <a:xfrm flipV="1">
            <a:off x="6140002" y="2705565"/>
            <a:ext cx="104782" cy="1791683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0FEC20-052E-B74F-B60D-27F9B937611F}"/>
              </a:ext>
            </a:extLst>
          </p:cNvPr>
          <p:cNvCxnSpPr>
            <a:cxnSpLocks/>
          </p:cNvCxnSpPr>
          <p:nvPr/>
        </p:nvCxnSpPr>
        <p:spPr>
          <a:xfrm flipH="1" flipV="1">
            <a:off x="6140003" y="4497248"/>
            <a:ext cx="903863" cy="69693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1F0FF41-0592-4E4E-9022-C83F85C905B8}"/>
              </a:ext>
            </a:extLst>
          </p:cNvPr>
          <p:cNvCxnSpPr>
            <a:cxnSpLocks/>
          </p:cNvCxnSpPr>
          <p:nvPr/>
        </p:nvCxnSpPr>
        <p:spPr>
          <a:xfrm flipH="1" flipV="1">
            <a:off x="6118967" y="4474952"/>
            <a:ext cx="530148" cy="816886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27A5726-451F-3243-98C7-8C5E715C5860}"/>
              </a:ext>
            </a:extLst>
          </p:cNvPr>
          <p:cNvCxnSpPr>
            <a:cxnSpLocks/>
          </p:cNvCxnSpPr>
          <p:nvPr/>
        </p:nvCxnSpPr>
        <p:spPr>
          <a:xfrm flipV="1">
            <a:off x="6666236" y="4566942"/>
            <a:ext cx="377630" cy="70985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0412952-9BD2-2F44-9C72-268BA6E785BF}"/>
              </a:ext>
            </a:extLst>
          </p:cNvPr>
          <p:cNvCxnSpPr>
            <a:cxnSpLocks/>
          </p:cNvCxnSpPr>
          <p:nvPr/>
        </p:nvCxnSpPr>
        <p:spPr>
          <a:xfrm flipV="1">
            <a:off x="6666236" y="5212997"/>
            <a:ext cx="1345694" cy="3234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92A679E-B6B2-6D4F-8227-E59EFC996D0E}"/>
              </a:ext>
            </a:extLst>
          </p:cNvPr>
          <p:cNvCxnSpPr>
            <a:cxnSpLocks/>
          </p:cNvCxnSpPr>
          <p:nvPr/>
        </p:nvCxnSpPr>
        <p:spPr>
          <a:xfrm>
            <a:off x="7043866" y="4566493"/>
            <a:ext cx="968064" cy="64650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1D40269-CF68-7F46-A8A1-972DB23AEADF}"/>
              </a:ext>
            </a:extLst>
          </p:cNvPr>
          <p:cNvCxnSpPr>
            <a:cxnSpLocks/>
          </p:cNvCxnSpPr>
          <p:nvPr/>
        </p:nvCxnSpPr>
        <p:spPr>
          <a:xfrm flipV="1">
            <a:off x="7032554" y="4464901"/>
            <a:ext cx="735931" cy="10204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4E2D4EB-8D08-144A-A3C9-5D5005591BBB}"/>
              </a:ext>
            </a:extLst>
          </p:cNvPr>
          <p:cNvCxnSpPr>
            <a:cxnSpLocks/>
          </p:cNvCxnSpPr>
          <p:nvPr/>
        </p:nvCxnSpPr>
        <p:spPr>
          <a:xfrm flipH="1" flipV="1">
            <a:off x="7774294" y="4474953"/>
            <a:ext cx="243481" cy="743836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7EC72C50-08B3-6F44-87AB-0F819517152A}"/>
              </a:ext>
            </a:extLst>
          </p:cNvPr>
          <p:cNvCxnSpPr>
            <a:cxnSpLocks/>
          </p:cNvCxnSpPr>
          <p:nvPr/>
        </p:nvCxnSpPr>
        <p:spPr>
          <a:xfrm flipH="1" flipV="1">
            <a:off x="8023242" y="5228352"/>
            <a:ext cx="511235" cy="47550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AC46552-712A-6043-9D18-C5087F56A6CD}"/>
              </a:ext>
            </a:extLst>
          </p:cNvPr>
          <p:cNvCxnSpPr>
            <a:cxnSpLocks/>
          </p:cNvCxnSpPr>
          <p:nvPr/>
        </p:nvCxnSpPr>
        <p:spPr>
          <a:xfrm flipH="1">
            <a:off x="8011930" y="4867153"/>
            <a:ext cx="747557" cy="345845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78996C6-42D1-8149-A27E-173A332A087C}"/>
              </a:ext>
            </a:extLst>
          </p:cNvPr>
          <p:cNvCxnSpPr>
            <a:cxnSpLocks/>
          </p:cNvCxnSpPr>
          <p:nvPr/>
        </p:nvCxnSpPr>
        <p:spPr>
          <a:xfrm flipV="1">
            <a:off x="7817301" y="5217650"/>
            <a:ext cx="205941" cy="72679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F400026B-221A-6448-86B4-AEA561876D5B}"/>
              </a:ext>
            </a:extLst>
          </p:cNvPr>
          <p:cNvCxnSpPr>
            <a:cxnSpLocks/>
          </p:cNvCxnSpPr>
          <p:nvPr/>
        </p:nvCxnSpPr>
        <p:spPr>
          <a:xfrm flipH="1" flipV="1">
            <a:off x="6666237" y="5276794"/>
            <a:ext cx="149559" cy="713899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15CC627-EBD0-2048-8A4A-CD3415FE9B7F}"/>
              </a:ext>
            </a:extLst>
          </p:cNvPr>
          <p:cNvCxnSpPr>
            <a:cxnSpLocks/>
          </p:cNvCxnSpPr>
          <p:nvPr/>
        </p:nvCxnSpPr>
        <p:spPr>
          <a:xfrm flipH="1" flipV="1">
            <a:off x="7446218" y="2943559"/>
            <a:ext cx="297905" cy="1531393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1DEE9E9-EFA8-FC42-AD3A-857E7564E56E}"/>
              </a:ext>
            </a:extLst>
          </p:cNvPr>
          <p:cNvCxnSpPr>
            <a:cxnSpLocks/>
          </p:cNvCxnSpPr>
          <p:nvPr/>
        </p:nvCxnSpPr>
        <p:spPr>
          <a:xfrm flipH="1">
            <a:off x="6250410" y="2560820"/>
            <a:ext cx="680377" cy="14906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B969FBB-47C4-A845-B3AB-6CC8CD3C2C29}"/>
              </a:ext>
            </a:extLst>
          </p:cNvPr>
          <p:cNvCxnSpPr>
            <a:cxnSpLocks/>
          </p:cNvCxnSpPr>
          <p:nvPr/>
        </p:nvCxnSpPr>
        <p:spPr>
          <a:xfrm flipH="1" flipV="1">
            <a:off x="6930788" y="2559476"/>
            <a:ext cx="528391" cy="38224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CFB7F95-7C21-F94A-865A-6FCA962EAA20}"/>
              </a:ext>
            </a:extLst>
          </p:cNvPr>
          <p:cNvCxnSpPr>
            <a:cxnSpLocks/>
          </p:cNvCxnSpPr>
          <p:nvPr/>
        </p:nvCxnSpPr>
        <p:spPr>
          <a:xfrm flipH="1">
            <a:off x="6923124" y="2048106"/>
            <a:ext cx="1222059" cy="48902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57849D1-945E-DE4B-8C1A-477322133FA1}"/>
              </a:ext>
            </a:extLst>
          </p:cNvPr>
          <p:cNvCxnSpPr>
            <a:cxnSpLocks/>
          </p:cNvCxnSpPr>
          <p:nvPr/>
        </p:nvCxnSpPr>
        <p:spPr>
          <a:xfrm flipH="1">
            <a:off x="7443848" y="2089642"/>
            <a:ext cx="723723" cy="84563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CD2420F-DAAB-AE43-B80C-B6C63DB0B98B}"/>
              </a:ext>
            </a:extLst>
          </p:cNvPr>
          <p:cNvCxnSpPr>
            <a:cxnSpLocks/>
          </p:cNvCxnSpPr>
          <p:nvPr/>
        </p:nvCxnSpPr>
        <p:spPr>
          <a:xfrm flipH="1">
            <a:off x="6915026" y="2021551"/>
            <a:ext cx="262441" cy="50418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3752660E-5FC5-EA46-87CA-8157F12E880C}"/>
              </a:ext>
            </a:extLst>
          </p:cNvPr>
          <p:cNvCxnSpPr>
            <a:cxnSpLocks/>
          </p:cNvCxnSpPr>
          <p:nvPr/>
        </p:nvCxnSpPr>
        <p:spPr>
          <a:xfrm>
            <a:off x="7185131" y="2007013"/>
            <a:ext cx="974776" cy="3991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0C466E07-EF3E-9443-8874-81418C971DD1}"/>
              </a:ext>
            </a:extLst>
          </p:cNvPr>
          <p:cNvCxnSpPr>
            <a:cxnSpLocks/>
          </p:cNvCxnSpPr>
          <p:nvPr/>
        </p:nvCxnSpPr>
        <p:spPr>
          <a:xfrm>
            <a:off x="8159907" y="2081356"/>
            <a:ext cx="129806" cy="73401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5CDD2A1B-32B6-EC48-B5D9-C6C152593115}"/>
              </a:ext>
            </a:extLst>
          </p:cNvPr>
          <p:cNvCxnSpPr>
            <a:cxnSpLocks/>
          </p:cNvCxnSpPr>
          <p:nvPr/>
        </p:nvCxnSpPr>
        <p:spPr>
          <a:xfrm flipV="1">
            <a:off x="7443847" y="2858080"/>
            <a:ext cx="886101" cy="6463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3696E31-1C55-BF4D-960B-BBE80D5A38FA}"/>
              </a:ext>
            </a:extLst>
          </p:cNvPr>
          <p:cNvCxnSpPr>
            <a:cxnSpLocks/>
          </p:cNvCxnSpPr>
          <p:nvPr/>
        </p:nvCxnSpPr>
        <p:spPr>
          <a:xfrm>
            <a:off x="8153281" y="2072679"/>
            <a:ext cx="908705" cy="9729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75301D4-F232-5C4E-8FF0-2C4FC4A931F6}"/>
              </a:ext>
            </a:extLst>
          </p:cNvPr>
          <p:cNvCxnSpPr>
            <a:cxnSpLocks/>
          </p:cNvCxnSpPr>
          <p:nvPr/>
        </p:nvCxnSpPr>
        <p:spPr>
          <a:xfrm>
            <a:off x="8352345" y="2845507"/>
            <a:ext cx="716369" cy="89766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40E52CAE-FCA6-334D-85F2-C954DDCD7653}"/>
              </a:ext>
            </a:extLst>
          </p:cNvPr>
          <p:cNvCxnSpPr>
            <a:cxnSpLocks/>
          </p:cNvCxnSpPr>
          <p:nvPr/>
        </p:nvCxnSpPr>
        <p:spPr>
          <a:xfrm flipV="1">
            <a:off x="8142236" y="1446346"/>
            <a:ext cx="784039" cy="60733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BC08F91-BCDF-2648-B04B-9F0FAFD6B422}"/>
              </a:ext>
            </a:extLst>
          </p:cNvPr>
          <p:cNvCxnSpPr>
            <a:cxnSpLocks/>
          </p:cNvCxnSpPr>
          <p:nvPr/>
        </p:nvCxnSpPr>
        <p:spPr>
          <a:xfrm>
            <a:off x="8329948" y="2845507"/>
            <a:ext cx="194471" cy="81601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B1AABD69-5B36-9D46-95E7-80103A38813E}"/>
              </a:ext>
            </a:extLst>
          </p:cNvPr>
          <p:cNvSpPr/>
          <p:nvPr/>
        </p:nvSpPr>
        <p:spPr>
          <a:xfrm>
            <a:off x="2231001" y="2582714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ADC4E80-8C55-1945-A019-1C939A9ACB6D}"/>
              </a:ext>
            </a:extLst>
          </p:cNvPr>
          <p:cNvSpPr/>
          <p:nvPr/>
        </p:nvSpPr>
        <p:spPr>
          <a:xfrm>
            <a:off x="1998159" y="3249952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728B7C5-50CA-A641-A1AC-D0172F7D7C4F}"/>
              </a:ext>
            </a:extLst>
          </p:cNvPr>
          <p:cNvSpPr/>
          <p:nvPr/>
        </p:nvSpPr>
        <p:spPr>
          <a:xfrm>
            <a:off x="2556526" y="3722719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534FB6C-F703-A943-8D76-5B4A349B06A4}"/>
              </a:ext>
            </a:extLst>
          </p:cNvPr>
          <p:cNvSpPr/>
          <p:nvPr/>
        </p:nvSpPr>
        <p:spPr>
          <a:xfrm>
            <a:off x="2817707" y="1977407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9987225-B0DA-BC4B-9244-CA66B58D17FA}"/>
              </a:ext>
            </a:extLst>
          </p:cNvPr>
          <p:cNvSpPr/>
          <p:nvPr/>
        </p:nvSpPr>
        <p:spPr>
          <a:xfrm>
            <a:off x="3605676" y="1601362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83D02C-FBB3-4947-A691-0136D95D94AA}"/>
              </a:ext>
            </a:extLst>
          </p:cNvPr>
          <p:cNvSpPr/>
          <p:nvPr/>
        </p:nvSpPr>
        <p:spPr>
          <a:xfrm>
            <a:off x="7628833" y="5737258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0841835-D879-F346-B741-4729F90FB778}"/>
              </a:ext>
            </a:extLst>
          </p:cNvPr>
          <p:cNvSpPr/>
          <p:nvPr/>
        </p:nvSpPr>
        <p:spPr>
          <a:xfrm>
            <a:off x="8345851" y="5509388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701A72-DB47-4B44-830E-5AB34D92993A}"/>
              </a:ext>
            </a:extLst>
          </p:cNvPr>
          <p:cNvSpPr/>
          <p:nvPr/>
        </p:nvSpPr>
        <p:spPr>
          <a:xfrm>
            <a:off x="8565174" y="4685394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595DF70-7EC4-BB49-995C-04FDE1236C24}"/>
              </a:ext>
            </a:extLst>
          </p:cNvPr>
          <p:cNvSpPr/>
          <p:nvPr/>
        </p:nvSpPr>
        <p:spPr>
          <a:xfrm>
            <a:off x="6636148" y="5782697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7DCB06E-B689-3443-92ED-7FE881B54608}"/>
              </a:ext>
            </a:extLst>
          </p:cNvPr>
          <p:cNvSpPr/>
          <p:nvPr/>
        </p:nvSpPr>
        <p:spPr>
          <a:xfrm>
            <a:off x="8731804" y="1242953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BDA71E2-3242-D44C-A77B-90E621BC675F}"/>
              </a:ext>
            </a:extLst>
          </p:cNvPr>
          <p:cNvSpPr/>
          <p:nvPr/>
        </p:nvSpPr>
        <p:spPr>
          <a:xfrm>
            <a:off x="8867515" y="1965239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72F44E6-B75F-B340-BBF4-8EF9D4D5140E}"/>
              </a:ext>
            </a:extLst>
          </p:cNvPr>
          <p:cNvSpPr/>
          <p:nvPr/>
        </p:nvSpPr>
        <p:spPr>
          <a:xfrm>
            <a:off x="8874243" y="2730135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9262A5B-59B2-5A40-BA15-FA20FAA257BE}"/>
              </a:ext>
            </a:extLst>
          </p:cNvPr>
          <p:cNvSpPr/>
          <p:nvPr/>
        </p:nvSpPr>
        <p:spPr>
          <a:xfrm>
            <a:off x="8342862" y="3467050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7" name="Title 6">
            <a:extLst>
              <a:ext uri="{FF2B5EF4-FFF2-40B4-BE49-F238E27FC236}">
                <a16:creationId xmlns:a16="http://schemas.microsoft.com/office/drawing/2014/main" id="{35F87D2C-9915-3741-B338-98837E7C77F0}"/>
              </a:ext>
            </a:extLst>
          </p:cNvPr>
          <p:cNvSpPr txBox="1">
            <a:spLocks/>
          </p:cNvSpPr>
          <p:nvPr/>
        </p:nvSpPr>
        <p:spPr>
          <a:xfrm>
            <a:off x="9204524" y="1173250"/>
            <a:ext cx="2275633" cy="509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140.13.8.12</a:t>
            </a:r>
          </a:p>
        </p:txBody>
      </p:sp>
      <p:sp>
        <p:nvSpPr>
          <p:cNvPr id="89" name="Title 6">
            <a:extLst>
              <a:ext uri="{FF2B5EF4-FFF2-40B4-BE49-F238E27FC236}">
                <a16:creationId xmlns:a16="http://schemas.microsoft.com/office/drawing/2014/main" id="{01EFE40B-167A-6444-9522-5670F3559FDC}"/>
              </a:ext>
            </a:extLst>
          </p:cNvPr>
          <p:cNvSpPr txBox="1">
            <a:spLocks/>
          </p:cNvSpPr>
          <p:nvPr/>
        </p:nvSpPr>
        <p:spPr>
          <a:xfrm>
            <a:off x="9280315" y="1898594"/>
            <a:ext cx="2462504" cy="509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140.13.243.22</a:t>
            </a:r>
          </a:p>
        </p:txBody>
      </p:sp>
      <p:sp>
        <p:nvSpPr>
          <p:cNvPr id="90" name="Title 6">
            <a:extLst>
              <a:ext uri="{FF2B5EF4-FFF2-40B4-BE49-F238E27FC236}">
                <a16:creationId xmlns:a16="http://schemas.microsoft.com/office/drawing/2014/main" id="{BD3DB292-37EB-6A43-9272-3C7137190AC1}"/>
              </a:ext>
            </a:extLst>
          </p:cNvPr>
          <p:cNvSpPr txBox="1">
            <a:spLocks/>
          </p:cNvSpPr>
          <p:nvPr/>
        </p:nvSpPr>
        <p:spPr>
          <a:xfrm>
            <a:off x="8731804" y="3462961"/>
            <a:ext cx="2275633" cy="509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140.13.12.99</a:t>
            </a:r>
          </a:p>
        </p:txBody>
      </p:sp>
      <p:sp>
        <p:nvSpPr>
          <p:cNvPr id="92" name="Title 6">
            <a:extLst>
              <a:ext uri="{FF2B5EF4-FFF2-40B4-BE49-F238E27FC236}">
                <a16:creationId xmlns:a16="http://schemas.microsoft.com/office/drawing/2014/main" id="{7720D01A-75C0-5D43-AEEE-4A997017D9CC}"/>
              </a:ext>
            </a:extLst>
          </p:cNvPr>
          <p:cNvSpPr txBox="1">
            <a:spLocks/>
          </p:cNvSpPr>
          <p:nvPr/>
        </p:nvSpPr>
        <p:spPr>
          <a:xfrm>
            <a:off x="9263185" y="2717282"/>
            <a:ext cx="2275633" cy="509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140.13.106.3</a:t>
            </a:r>
          </a:p>
        </p:txBody>
      </p:sp>
      <p:sp>
        <p:nvSpPr>
          <p:cNvPr id="93" name="Title 6">
            <a:extLst>
              <a:ext uri="{FF2B5EF4-FFF2-40B4-BE49-F238E27FC236}">
                <a16:creationId xmlns:a16="http://schemas.microsoft.com/office/drawing/2014/main" id="{1954FE46-ACCF-CD47-BDA7-D18CB951B6E2}"/>
              </a:ext>
            </a:extLst>
          </p:cNvPr>
          <p:cNvSpPr txBox="1">
            <a:spLocks/>
          </p:cNvSpPr>
          <p:nvPr/>
        </p:nvSpPr>
        <p:spPr>
          <a:xfrm>
            <a:off x="8997123" y="4628467"/>
            <a:ext cx="2275633" cy="509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45.9.3.17</a:t>
            </a:r>
          </a:p>
        </p:txBody>
      </p:sp>
      <p:sp>
        <p:nvSpPr>
          <p:cNvPr id="95" name="Title 6">
            <a:extLst>
              <a:ext uri="{FF2B5EF4-FFF2-40B4-BE49-F238E27FC236}">
                <a16:creationId xmlns:a16="http://schemas.microsoft.com/office/drawing/2014/main" id="{50FEBA06-0F11-BF41-95E6-ADF12E020B5C}"/>
              </a:ext>
            </a:extLst>
          </p:cNvPr>
          <p:cNvSpPr txBox="1">
            <a:spLocks/>
          </p:cNvSpPr>
          <p:nvPr/>
        </p:nvSpPr>
        <p:spPr>
          <a:xfrm>
            <a:off x="8771243" y="5434585"/>
            <a:ext cx="2275633" cy="509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45.9.3.28</a:t>
            </a:r>
          </a:p>
        </p:txBody>
      </p:sp>
      <p:sp>
        <p:nvSpPr>
          <p:cNvPr id="96" name="Title 6">
            <a:extLst>
              <a:ext uri="{FF2B5EF4-FFF2-40B4-BE49-F238E27FC236}">
                <a16:creationId xmlns:a16="http://schemas.microsoft.com/office/drawing/2014/main" id="{244A9FF2-6A2A-DD47-B67C-60EF5F48DD62}"/>
              </a:ext>
            </a:extLst>
          </p:cNvPr>
          <p:cNvSpPr txBox="1">
            <a:spLocks/>
          </p:cNvSpPr>
          <p:nvPr/>
        </p:nvSpPr>
        <p:spPr>
          <a:xfrm>
            <a:off x="7942286" y="6068695"/>
            <a:ext cx="2275633" cy="509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45.9.3.102</a:t>
            </a:r>
          </a:p>
        </p:txBody>
      </p:sp>
      <p:sp>
        <p:nvSpPr>
          <p:cNvPr id="98" name="Title 6">
            <a:extLst>
              <a:ext uri="{FF2B5EF4-FFF2-40B4-BE49-F238E27FC236}">
                <a16:creationId xmlns:a16="http://schemas.microsoft.com/office/drawing/2014/main" id="{718025E1-99F6-E548-B3A0-60B246DD37D6}"/>
              </a:ext>
            </a:extLst>
          </p:cNvPr>
          <p:cNvSpPr txBox="1">
            <a:spLocks/>
          </p:cNvSpPr>
          <p:nvPr/>
        </p:nvSpPr>
        <p:spPr>
          <a:xfrm>
            <a:off x="6091050" y="6256888"/>
            <a:ext cx="2275633" cy="509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45.9.3.87</a:t>
            </a:r>
          </a:p>
        </p:txBody>
      </p:sp>
      <p:sp>
        <p:nvSpPr>
          <p:cNvPr id="101" name="Title 6">
            <a:extLst>
              <a:ext uri="{FF2B5EF4-FFF2-40B4-BE49-F238E27FC236}">
                <a16:creationId xmlns:a16="http://schemas.microsoft.com/office/drawing/2014/main" id="{01E72313-7827-2749-87AB-D5FB34463BCD}"/>
              </a:ext>
            </a:extLst>
          </p:cNvPr>
          <p:cNvSpPr txBox="1">
            <a:spLocks/>
          </p:cNvSpPr>
          <p:nvPr/>
        </p:nvSpPr>
        <p:spPr>
          <a:xfrm>
            <a:off x="1888871" y="4208935"/>
            <a:ext cx="2275633" cy="509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13.224.5.2</a:t>
            </a:r>
          </a:p>
        </p:txBody>
      </p:sp>
      <p:sp>
        <p:nvSpPr>
          <p:cNvPr id="102" name="Title 6">
            <a:extLst>
              <a:ext uri="{FF2B5EF4-FFF2-40B4-BE49-F238E27FC236}">
                <a16:creationId xmlns:a16="http://schemas.microsoft.com/office/drawing/2014/main" id="{1091928B-4F6B-B54D-8726-4910ACB70D54}"/>
              </a:ext>
            </a:extLst>
          </p:cNvPr>
          <p:cNvSpPr txBox="1">
            <a:spLocks/>
          </p:cNvSpPr>
          <p:nvPr/>
        </p:nvSpPr>
        <p:spPr>
          <a:xfrm>
            <a:off x="150551" y="3247240"/>
            <a:ext cx="2275633" cy="509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13.224.13.9</a:t>
            </a:r>
          </a:p>
        </p:txBody>
      </p:sp>
      <p:sp>
        <p:nvSpPr>
          <p:cNvPr id="104" name="Title 6">
            <a:extLst>
              <a:ext uri="{FF2B5EF4-FFF2-40B4-BE49-F238E27FC236}">
                <a16:creationId xmlns:a16="http://schemas.microsoft.com/office/drawing/2014/main" id="{67CE0658-964D-0048-B924-4845FB469BE3}"/>
              </a:ext>
            </a:extLst>
          </p:cNvPr>
          <p:cNvSpPr txBox="1">
            <a:spLocks/>
          </p:cNvSpPr>
          <p:nvPr/>
        </p:nvSpPr>
        <p:spPr>
          <a:xfrm>
            <a:off x="305992" y="2456381"/>
            <a:ext cx="2275633" cy="509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13.225.7.9</a:t>
            </a:r>
          </a:p>
        </p:txBody>
      </p:sp>
      <p:sp>
        <p:nvSpPr>
          <p:cNvPr id="105" name="Title 6">
            <a:extLst>
              <a:ext uri="{FF2B5EF4-FFF2-40B4-BE49-F238E27FC236}">
                <a16:creationId xmlns:a16="http://schemas.microsoft.com/office/drawing/2014/main" id="{77CE64E7-1759-A74F-9DC2-DC18B422AB40}"/>
              </a:ext>
            </a:extLst>
          </p:cNvPr>
          <p:cNvSpPr txBox="1">
            <a:spLocks/>
          </p:cNvSpPr>
          <p:nvPr/>
        </p:nvSpPr>
        <p:spPr>
          <a:xfrm>
            <a:off x="898028" y="1867724"/>
            <a:ext cx="2275633" cy="509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13.231.8.19</a:t>
            </a:r>
          </a:p>
        </p:txBody>
      </p:sp>
      <p:sp>
        <p:nvSpPr>
          <p:cNvPr id="107" name="Title 6">
            <a:extLst>
              <a:ext uri="{FF2B5EF4-FFF2-40B4-BE49-F238E27FC236}">
                <a16:creationId xmlns:a16="http://schemas.microsoft.com/office/drawing/2014/main" id="{99B49FE5-5D4F-1842-B9A3-4DC96731554B}"/>
              </a:ext>
            </a:extLst>
          </p:cNvPr>
          <p:cNvSpPr txBox="1">
            <a:spLocks/>
          </p:cNvSpPr>
          <p:nvPr/>
        </p:nvSpPr>
        <p:spPr>
          <a:xfrm>
            <a:off x="1581494" y="1325778"/>
            <a:ext cx="2275633" cy="509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13.243.77.102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C3E2B6-8DEF-FC4D-B145-827C7C049DC3}"/>
              </a:ext>
            </a:extLst>
          </p:cNvPr>
          <p:cNvSpPr/>
          <p:nvPr/>
        </p:nvSpPr>
        <p:spPr>
          <a:xfrm>
            <a:off x="150551" y="1173250"/>
            <a:ext cx="5459835" cy="3545541"/>
          </a:xfrm>
          <a:prstGeom prst="roundRect">
            <a:avLst>
              <a:gd name="adj" fmla="val 5739"/>
            </a:avLst>
          </a:prstGeom>
          <a:solidFill>
            <a:schemeClr val="bg1">
              <a:lumMod val="85000"/>
              <a:alpha val="69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Avenir Book" panose="02000503020000020003" pitchFamily="2" charset="0"/>
              </a:rPr>
              <a:t>13.224.0.0 / 12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3BDBD4B9-2D0E-6A4A-AB0F-7CBB868ACBCE}"/>
              </a:ext>
            </a:extLst>
          </p:cNvPr>
          <p:cNvSpPr/>
          <p:nvPr/>
        </p:nvSpPr>
        <p:spPr>
          <a:xfrm>
            <a:off x="5724524" y="4073279"/>
            <a:ext cx="6007988" cy="2673031"/>
          </a:xfrm>
          <a:prstGeom prst="roundRect">
            <a:avLst>
              <a:gd name="adj" fmla="val 5739"/>
            </a:avLst>
          </a:prstGeom>
          <a:solidFill>
            <a:schemeClr val="bg1">
              <a:lumMod val="85000"/>
              <a:alpha val="69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Avenir Book" panose="02000503020000020003" pitchFamily="2" charset="0"/>
              </a:rPr>
              <a:t>45.9.3.0 / 24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ACE6FF07-B6ED-B946-BC51-0CE2F0FBBCB3}"/>
              </a:ext>
            </a:extLst>
          </p:cNvPr>
          <p:cNvSpPr/>
          <p:nvPr/>
        </p:nvSpPr>
        <p:spPr>
          <a:xfrm>
            <a:off x="5734831" y="1157995"/>
            <a:ext cx="6007988" cy="2791030"/>
          </a:xfrm>
          <a:prstGeom prst="roundRect">
            <a:avLst>
              <a:gd name="adj" fmla="val 5739"/>
            </a:avLst>
          </a:prstGeom>
          <a:solidFill>
            <a:schemeClr val="bg1">
              <a:lumMod val="85000"/>
              <a:alpha val="69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Avenir Book" panose="02000503020000020003" pitchFamily="2" charset="0"/>
              </a:rPr>
              <a:t>140.13.0.0 / 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B3C45A-F39A-3643-AE49-E2021CF62070}"/>
              </a:ext>
            </a:extLst>
          </p:cNvPr>
          <p:cNvSpPr/>
          <p:nvPr/>
        </p:nvSpPr>
        <p:spPr>
          <a:xfrm>
            <a:off x="191651" y="5276453"/>
            <a:ext cx="48184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IP addresses can be aggregated </a:t>
            </a:r>
            <a:br>
              <a:rPr lang="en-US" sz="2800" dirty="0"/>
            </a:br>
            <a:r>
              <a:rPr lang="en-US" sz="2800" dirty="0"/>
              <a:t>(= summarized) into IP prefixes</a:t>
            </a:r>
          </a:p>
        </p:txBody>
      </p:sp>
    </p:spTree>
    <p:extLst>
      <p:ext uri="{BB962C8B-B14F-4D97-AF65-F5344CB8AC3E}">
        <p14:creationId xmlns:p14="http://schemas.microsoft.com/office/powerpoint/2010/main" val="4153349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Routers do lookup in forwarding table (FIB)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64CD84-F4F0-9C40-898B-1E059A785649}"/>
              </a:ext>
            </a:extLst>
          </p:cNvPr>
          <p:cNvSpPr/>
          <p:nvPr/>
        </p:nvSpPr>
        <p:spPr>
          <a:xfrm>
            <a:off x="638339" y="2989702"/>
            <a:ext cx="1034603" cy="103460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Host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H1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B543B94-22B1-6546-B0AE-7B0B1D00DABE}"/>
              </a:ext>
            </a:extLst>
          </p:cNvPr>
          <p:cNvSpPr/>
          <p:nvPr/>
        </p:nvSpPr>
        <p:spPr>
          <a:xfrm>
            <a:off x="2545365" y="2989702"/>
            <a:ext cx="1034603" cy="103460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0148BE-9CB5-724E-A3DF-F45ED120413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672942" y="3507004"/>
            <a:ext cx="872423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4A85D0-CB93-7E43-96E2-41250D291E76}"/>
              </a:ext>
            </a:extLst>
          </p:cNvPr>
          <p:cNvCxnSpPr>
            <a:cxnSpLocks/>
            <a:stCxn id="12" idx="4"/>
            <a:endCxn id="42" idx="0"/>
          </p:cNvCxnSpPr>
          <p:nvPr/>
        </p:nvCxnSpPr>
        <p:spPr>
          <a:xfrm flipH="1">
            <a:off x="3062666" y="4024305"/>
            <a:ext cx="1" cy="91333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E3AE8CB-0BEE-EF47-B525-1AA478E04018}"/>
              </a:ext>
            </a:extLst>
          </p:cNvPr>
          <p:cNvSpPr txBox="1"/>
          <p:nvPr/>
        </p:nvSpPr>
        <p:spPr>
          <a:xfrm>
            <a:off x="596526" y="4033648"/>
            <a:ext cx="1220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10.1.1.2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ED78E99-24ED-8B44-AB79-25A60C47F7F3}"/>
              </a:ext>
            </a:extLst>
          </p:cNvPr>
          <p:cNvSpPr/>
          <p:nvPr/>
        </p:nvSpPr>
        <p:spPr>
          <a:xfrm>
            <a:off x="6358129" y="2981618"/>
            <a:ext cx="1034603" cy="103460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Host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H4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8C006B-9D97-BE4F-9E58-4D0248A062E6}"/>
              </a:ext>
            </a:extLst>
          </p:cNvPr>
          <p:cNvSpPr txBox="1"/>
          <p:nvPr/>
        </p:nvSpPr>
        <p:spPr>
          <a:xfrm>
            <a:off x="2256004" y="3151904"/>
            <a:ext cx="370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3D05F2-12B1-3E4A-8394-68530C43E667}"/>
              </a:ext>
            </a:extLst>
          </p:cNvPr>
          <p:cNvSpPr txBox="1"/>
          <p:nvPr/>
        </p:nvSpPr>
        <p:spPr>
          <a:xfrm>
            <a:off x="6265018" y="4033648"/>
            <a:ext cx="1220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10.3.2.2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D33CA76-2F95-D943-B2DB-EAE25945F8E3}"/>
              </a:ext>
            </a:extLst>
          </p:cNvPr>
          <p:cNvSpPr/>
          <p:nvPr/>
        </p:nvSpPr>
        <p:spPr>
          <a:xfrm>
            <a:off x="2545364" y="4937636"/>
            <a:ext cx="1034603" cy="103460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Host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H2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04120F-C7AF-F946-A818-6B5F6E55CE08}"/>
              </a:ext>
            </a:extLst>
          </p:cNvPr>
          <p:cNvSpPr txBox="1"/>
          <p:nvPr/>
        </p:nvSpPr>
        <p:spPr>
          <a:xfrm>
            <a:off x="2452253" y="5943708"/>
            <a:ext cx="1220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10.2.1.2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AA7C384-8C14-A743-81F7-4673E1C6DD5E}"/>
              </a:ext>
            </a:extLst>
          </p:cNvPr>
          <p:cNvCxnSpPr>
            <a:cxnSpLocks/>
            <a:stCxn id="51" idx="2"/>
            <a:endCxn id="12" idx="6"/>
          </p:cNvCxnSpPr>
          <p:nvPr/>
        </p:nvCxnSpPr>
        <p:spPr>
          <a:xfrm flipH="1">
            <a:off x="3579968" y="3507004"/>
            <a:ext cx="871779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467C23B1-8058-3746-99C4-FA6064E96B8F}"/>
              </a:ext>
            </a:extLst>
          </p:cNvPr>
          <p:cNvSpPr/>
          <p:nvPr/>
        </p:nvSpPr>
        <p:spPr>
          <a:xfrm>
            <a:off x="4451747" y="2989702"/>
            <a:ext cx="1034603" cy="103460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R2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43E1F6C-891F-1548-9F9C-3EF7D8C132FE}"/>
              </a:ext>
            </a:extLst>
          </p:cNvPr>
          <p:cNvCxnSpPr>
            <a:cxnSpLocks/>
            <a:endCxn id="51" idx="6"/>
          </p:cNvCxnSpPr>
          <p:nvPr/>
        </p:nvCxnSpPr>
        <p:spPr>
          <a:xfrm flipH="1">
            <a:off x="5486350" y="3507003"/>
            <a:ext cx="871779" cy="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24ADFEE-DEE8-F44B-864D-B782BFA3E310}"/>
              </a:ext>
            </a:extLst>
          </p:cNvPr>
          <p:cNvCxnSpPr>
            <a:cxnSpLocks/>
            <a:stCxn id="51" idx="4"/>
            <a:endCxn id="59" idx="0"/>
          </p:cNvCxnSpPr>
          <p:nvPr/>
        </p:nvCxnSpPr>
        <p:spPr>
          <a:xfrm flipH="1">
            <a:off x="4969048" y="4024305"/>
            <a:ext cx="1" cy="91333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DC13365E-0F96-174E-AC8E-09B5DA51EA5C}"/>
              </a:ext>
            </a:extLst>
          </p:cNvPr>
          <p:cNvSpPr/>
          <p:nvPr/>
        </p:nvSpPr>
        <p:spPr>
          <a:xfrm>
            <a:off x="4451746" y="4937636"/>
            <a:ext cx="1034603" cy="103460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Host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H3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64CCE1A-D004-D044-825D-125BDD7EA659}"/>
              </a:ext>
            </a:extLst>
          </p:cNvPr>
          <p:cNvSpPr txBox="1"/>
          <p:nvPr/>
        </p:nvSpPr>
        <p:spPr>
          <a:xfrm>
            <a:off x="4400163" y="5943708"/>
            <a:ext cx="1220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10.3.1.2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9CEDCC-154B-0A4B-A8B4-2F41769117BA}"/>
              </a:ext>
            </a:extLst>
          </p:cNvPr>
          <p:cNvSpPr txBox="1"/>
          <p:nvPr/>
        </p:nvSpPr>
        <p:spPr>
          <a:xfrm>
            <a:off x="3024606" y="4016221"/>
            <a:ext cx="370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BCA65A-7858-E948-881E-9FB5B3F1B9B1}"/>
              </a:ext>
            </a:extLst>
          </p:cNvPr>
          <p:cNvSpPr txBox="1"/>
          <p:nvPr/>
        </p:nvSpPr>
        <p:spPr>
          <a:xfrm>
            <a:off x="3532073" y="3151904"/>
            <a:ext cx="370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B02B1CA-F7B4-774B-916C-071A238E1C29}"/>
              </a:ext>
            </a:extLst>
          </p:cNvPr>
          <p:cNvSpPr txBox="1"/>
          <p:nvPr/>
        </p:nvSpPr>
        <p:spPr>
          <a:xfrm>
            <a:off x="4159181" y="3151904"/>
            <a:ext cx="370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40DD7AB-21CD-3249-864D-1C1BC130377E}"/>
              </a:ext>
            </a:extLst>
          </p:cNvPr>
          <p:cNvSpPr txBox="1"/>
          <p:nvPr/>
        </p:nvSpPr>
        <p:spPr>
          <a:xfrm>
            <a:off x="4915447" y="4015125"/>
            <a:ext cx="370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97D686-40B5-B842-96AC-9DC2D897A979}"/>
              </a:ext>
            </a:extLst>
          </p:cNvPr>
          <p:cNvSpPr txBox="1"/>
          <p:nvPr/>
        </p:nvSpPr>
        <p:spPr>
          <a:xfrm>
            <a:off x="5434961" y="3151904"/>
            <a:ext cx="370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3</a:t>
            </a:r>
          </a:p>
        </p:txBody>
      </p: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64E621F1-CAE9-B244-AF3E-D8130C895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361437"/>
              </p:ext>
            </p:extLst>
          </p:nvPr>
        </p:nvGraphicFramePr>
        <p:xfrm>
          <a:off x="8083739" y="2421281"/>
          <a:ext cx="3756900" cy="185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20669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2236231">
                  <a:extLst>
                    <a:ext uri="{9D8B030D-6E8A-4147-A177-3AD203B41FA5}">
                      <a16:colId xmlns:a16="http://schemas.microsoft.com/office/drawing/2014/main" val="247059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Next-hop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10.1.1.2 / 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Interface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340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10.2.1.2 / 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Interface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10.3.1.2 / 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Interface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22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10.3.2.2 / 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Interface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497120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0BC04C0D-0C13-4B4E-A784-AE8A5D00E82C}"/>
              </a:ext>
            </a:extLst>
          </p:cNvPr>
          <p:cNvSpPr txBox="1"/>
          <p:nvPr/>
        </p:nvSpPr>
        <p:spPr>
          <a:xfrm>
            <a:off x="7794885" y="1982132"/>
            <a:ext cx="421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Forwarding table (FIB) of router R1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F227D5D-F4DD-9041-A72A-10AC9C0B18AE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3062666" y="2182187"/>
            <a:ext cx="4732219" cy="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0AF4E5-5753-0649-8F0E-4313F27852A7}"/>
              </a:ext>
            </a:extLst>
          </p:cNvPr>
          <p:cNvCxnSpPr>
            <a:cxnSpLocks/>
          </p:cNvCxnSpPr>
          <p:nvPr/>
        </p:nvCxnSpPr>
        <p:spPr>
          <a:xfrm>
            <a:off x="3062666" y="2182187"/>
            <a:ext cx="0" cy="699795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8AFD6FA-2B99-9D42-873D-D3EAA3E8A6FF}"/>
              </a:ext>
            </a:extLst>
          </p:cNvPr>
          <p:cNvSpPr/>
          <p:nvPr/>
        </p:nvSpPr>
        <p:spPr>
          <a:xfrm>
            <a:off x="409073" y="1107358"/>
            <a:ext cx="100895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Looks up the destination IP address for each individual packet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424BA40B-E805-FF4D-B87D-AC8765AE7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799552"/>
              </p:ext>
            </p:extLst>
          </p:nvPr>
        </p:nvGraphicFramePr>
        <p:xfrm>
          <a:off x="8061358" y="4854384"/>
          <a:ext cx="3756900" cy="185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20669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2236231">
                  <a:extLst>
                    <a:ext uri="{9D8B030D-6E8A-4147-A177-3AD203B41FA5}">
                      <a16:colId xmlns:a16="http://schemas.microsoft.com/office/drawing/2014/main" val="247059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Next-hop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10.1.1.2 / 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Interface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340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10.2.1.2 / 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Interface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10.3.1.2 / 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Interface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22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10.3.2.2 / 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Interface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497120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D906CD7-E5E8-5C45-928C-E35E60458177}"/>
              </a:ext>
            </a:extLst>
          </p:cNvPr>
          <p:cNvSpPr txBox="1"/>
          <p:nvPr/>
        </p:nvSpPr>
        <p:spPr>
          <a:xfrm>
            <a:off x="7772504" y="4415235"/>
            <a:ext cx="421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Forwarding table (FIB) of router R2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BF92811-16DD-994D-A2B6-2EE915A6F9F4}"/>
              </a:ext>
            </a:extLst>
          </p:cNvPr>
          <p:cNvCxnSpPr>
            <a:cxnSpLocks/>
          </p:cNvCxnSpPr>
          <p:nvPr/>
        </p:nvCxnSpPr>
        <p:spPr>
          <a:xfrm flipH="1">
            <a:off x="6096000" y="4628336"/>
            <a:ext cx="1705071" cy="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CC3F128-B789-8847-ABB1-8372D8CDF084}"/>
              </a:ext>
            </a:extLst>
          </p:cNvPr>
          <p:cNvCxnSpPr>
            <a:cxnSpLocks/>
          </p:cNvCxnSpPr>
          <p:nvPr/>
        </p:nvCxnSpPr>
        <p:spPr>
          <a:xfrm flipH="1" flipV="1">
            <a:off x="5404406" y="4011773"/>
            <a:ext cx="691594" cy="616563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41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and longest prefix match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64CD84-F4F0-9C40-898B-1E059A785649}"/>
              </a:ext>
            </a:extLst>
          </p:cNvPr>
          <p:cNvSpPr/>
          <p:nvPr/>
        </p:nvSpPr>
        <p:spPr>
          <a:xfrm>
            <a:off x="638339" y="2989702"/>
            <a:ext cx="1034603" cy="103460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Host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H1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B543B94-22B1-6546-B0AE-7B0B1D00DABE}"/>
              </a:ext>
            </a:extLst>
          </p:cNvPr>
          <p:cNvSpPr/>
          <p:nvPr/>
        </p:nvSpPr>
        <p:spPr>
          <a:xfrm>
            <a:off x="2545365" y="2989702"/>
            <a:ext cx="1034603" cy="103460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0148BE-9CB5-724E-A3DF-F45ED1204139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1672942" y="3507004"/>
            <a:ext cx="872423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4A85D0-CB93-7E43-96E2-41250D291E76}"/>
              </a:ext>
            </a:extLst>
          </p:cNvPr>
          <p:cNvCxnSpPr>
            <a:cxnSpLocks/>
            <a:stCxn id="12" idx="4"/>
            <a:endCxn id="42" idx="0"/>
          </p:cNvCxnSpPr>
          <p:nvPr/>
        </p:nvCxnSpPr>
        <p:spPr>
          <a:xfrm flipH="1">
            <a:off x="3062666" y="4024305"/>
            <a:ext cx="1" cy="91333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E3AE8CB-0BEE-EF47-B525-1AA478E04018}"/>
              </a:ext>
            </a:extLst>
          </p:cNvPr>
          <p:cNvSpPr txBox="1"/>
          <p:nvPr/>
        </p:nvSpPr>
        <p:spPr>
          <a:xfrm>
            <a:off x="596526" y="4033648"/>
            <a:ext cx="1220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10.1.1.2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ED78E99-24ED-8B44-AB79-25A60C47F7F3}"/>
              </a:ext>
            </a:extLst>
          </p:cNvPr>
          <p:cNvSpPr/>
          <p:nvPr/>
        </p:nvSpPr>
        <p:spPr>
          <a:xfrm>
            <a:off x="6358129" y="2981618"/>
            <a:ext cx="1034603" cy="103460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Host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H4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8C006B-9D97-BE4F-9E58-4D0248A062E6}"/>
              </a:ext>
            </a:extLst>
          </p:cNvPr>
          <p:cNvSpPr txBox="1"/>
          <p:nvPr/>
        </p:nvSpPr>
        <p:spPr>
          <a:xfrm>
            <a:off x="2256004" y="3151904"/>
            <a:ext cx="370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3D05F2-12B1-3E4A-8394-68530C43E667}"/>
              </a:ext>
            </a:extLst>
          </p:cNvPr>
          <p:cNvSpPr txBox="1"/>
          <p:nvPr/>
        </p:nvSpPr>
        <p:spPr>
          <a:xfrm>
            <a:off x="6265018" y="4033648"/>
            <a:ext cx="1220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10.3.2.2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D33CA76-2F95-D943-B2DB-EAE25945F8E3}"/>
              </a:ext>
            </a:extLst>
          </p:cNvPr>
          <p:cNvSpPr/>
          <p:nvPr/>
        </p:nvSpPr>
        <p:spPr>
          <a:xfrm>
            <a:off x="2545364" y="4937636"/>
            <a:ext cx="1034603" cy="103460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Host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H2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04120F-C7AF-F946-A818-6B5F6E55CE08}"/>
              </a:ext>
            </a:extLst>
          </p:cNvPr>
          <p:cNvSpPr txBox="1"/>
          <p:nvPr/>
        </p:nvSpPr>
        <p:spPr>
          <a:xfrm>
            <a:off x="2452253" y="5943708"/>
            <a:ext cx="1220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10.2.1.2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AA7C384-8C14-A743-81F7-4673E1C6DD5E}"/>
              </a:ext>
            </a:extLst>
          </p:cNvPr>
          <p:cNvCxnSpPr>
            <a:cxnSpLocks/>
            <a:stCxn id="51" idx="2"/>
            <a:endCxn id="12" idx="6"/>
          </p:cNvCxnSpPr>
          <p:nvPr/>
        </p:nvCxnSpPr>
        <p:spPr>
          <a:xfrm flipH="1">
            <a:off x="3579968" y="3507004"/>
            <a:ext cx="871779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467C23B1-8058-3746-99C4-FA6064E96B8F}"/>
              </a:ext>
            </a:extLst>
          </p:cNvPr>
          <p:cNvSpPr/>
          <p:nvPr/>
        </p:nvSpPr>
        <p:spPr>
          <a:xfrm>
            <a:off x="4451747" y="2989702"/>
            <a:ext cx="1034603" cy="103460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R2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43E1F6C-891F-1548-9F9C-3EF7D8C132FE}"/>
              </a:ext>
            </a:extLst>
          </p:cNvPr>
          <p:cNvCxnSpPr>
            <a:cxnSpLocks/>
            <a:endCxn id="51" idx="6"/>
          </p:cNvCxnSpPr>
          <p:nvPr/>
        </p:nvCxnSpPr>
        <p:spPr>
          <a:xfrm flipH="1">
            <a:off x="5486350" y="3507003"/>
            <a:ext cx="871779" cy="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24ADFEE-DEE8-F44B-864D-B782BFA3E310}"/>
              </a:ext>
            </a:extLst>
          </p:cNvPr>
          <p:cNvCxnSpPr>
            <a:cxnSpLocks/>
            <a:stCxn id="51" idx="4"/>
            <a:endCxn id="59" idx="0"/>
          </p:cNvCxnSpPr>
          <p:nvPr/>
        </p:nvCxnSpPr>
        <p:spPr>
          <a:xfrm flipH="1">
            <a:off x="4969048" y="4024305"/>
            <a:ext cx="1" cy="91333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DC13365E-0F96-174E-AC8E-09B5DA51EA5C}"/>
              </a:ext>
            </a:extLst>
          </p:cNvPr>
          <p:cNvSpPr/>
          <p:nvPr/>
        </p:nvSpPr>
        <p:spPr>
          <a:xfrm>
            <a:off x="4451746" y="4937636"/>
            <a:ext cx="1034603" cy="103460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Host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H3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64CCE1A-D004-D044-825D-125BDD7EA659}"/>
              </a:ext>
            </a:extLst>
          </p:cNvPr>
          <p:cNvSpPr txBox="1"/>
          <p:nvPr/>
        </p:nvSpPr>
        <p:spPr>
          <a:xfrm>
            <a:off x="4400163" y="5943708"/>
            <a:ext cx="1220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10.3.1.2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9CEDCC-154B-0A4B-A8B4-2F41769117BA}"/>
              </a:ext>
            </a:extLst>
          </p:cNvPr>
          <p:cNvSpPr txBox="1"/>
          <p:nvPr/>
        </p:nvSpPr>
        <p:spPr>
          <a:xfrm>
            <a:off x="3024606" y="4016221"/>
            <a:ext cx="370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BCA65A-7858-E948-881E-9FB5B3F1B9B1}"/>
              </a:ext>
            </a:extLst>
          </p:cNvPr>
          <p:cNvSpPr txBox="1"/>
          <p:nvPr/>
        </p:nvSpPr>
        <p:spPr>
          <a:xfrm>
            <a:off x="3532073" y="3151904"/>
            <a:ext cx="370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B02B1CA-F7B4-774B-916C-071A238E1C29}"/>
              </a:ext>
            </a:extLst>
          </p:cNvPr>
          <p:cNvSpPr txBox="1"/>
          <p:nvPr/>
        </p:nvSpPr>
        <p:spPr>
          <a:xfrm>
            <a:off x="4159181" y="3151904"/>
            <a:ext cx="370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40DD7AB-21CD-3249-864D-1C1BC130377E}"/>
              </a:ext>
            </a:extLst>
          </p:cNvPr>
          <p:cNvSpPr txBox="1"/>
          <p:nvPr/>
        </p:nvSpPr>
        <p:spPr>
          <a:xfrm>
            <a:off x="4915447" y="4015125"/>
            <a:ext cx="370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97D686-40B5-B842-96AC-9DC2D897A979}"/>
              </a:ext>
            </a:extLst>
          </p:cNvPr>
          <p:cNvSpPr txBox="1"/>
          <p:nvPr/>
        </p:nvSpPr>
        <p:spPr>
          <a:xfrm>
            <a:off x="5434961" y="3151904"/>
            <a:ext cx="370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3</a:t>
            </a:r>
          </a:p>
        </p:txBody>
      </p: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64E621F1-CAE9-B244-AF3E-D8130C895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979092"/>
              </p:ext>
            </p:extLst>
          </p:nvPr>
        </p:nvGraphicFramePr>
        <p:xfrm>
          <a:off x="8083739" y="2421281"/>
          <a:ext cx="3756900" cy="1508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33698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2123202">
                  <a:extLst>
                    <a:ext uri="{9D8B030D-6E8A-4147-A177-3AD203B41FA5}">
                      <a16:colId xmlns:a16="http://schemas.microsoft.com/office/drawing/2014/main" val="247059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Next-hop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10.1.1.2 / 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Interface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340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10.2.1.2 / 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Interface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Avenir Book" panose="02000503020000020003" pitchFamily="2" charset="0"/>
                        </a:rPr>
                        <a:t>10.3.0.0 / 16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Avenir Book" panose="02000503020000020003" pitchFamily="2" charset="0"/>
                        </a:rPr>
                        <a:t>Interface 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226620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0BC04C0D-0C13-4B4E-A784-AE8A5D00E82C}"/>
              </a:ext>
            </a:extLst>
          </p:cNvPr>
          <p:cNvSpPr txBox="1"/>
          <p:nvPr/>
        </p:nvSpPr>
        <p:spPr>
          <a:xfrm>
            <a:off x="7794885" y="1982132"/>
            <a:ext cx="421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Forwarding table (FIB) of router R1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F227D5D-F4DD-9041-A72A-10AC9C0B18AE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3062666" y="2182187"/>
            <a:ext cx="4732219" cy="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0AF4E5-5753-0649-8F0E-4313F27852A7}"/>
              </a:ext>
            </a:extLst>
          </p:cNvPr>
          <p:cNvCxnSpPr>
            <a:cxnSpLocks/>
          </p:cNvCxnSpPr>
          <p:nvPr/>
        </p:nvCxnSpPr>
        <p:spPr>
          <a:xfrm>
            <a:off x="3062666" y="2182187"/>
            <a:ext cx="0" cy="699795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8AFD6FA-2B99-9D42-873D-D3EAA3E8A6FF}"/>
              </a:ext>
            </a:extLst>
          </p:cNvPr>
          <p:cNvSpPr/>
          <p:nvPr/>
        </p:nvSpPr>
        <p:spPr>
          <a:xfrm>
            <a:off x="409073" y="1107358"/>
            <a:ext cx="790453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Use aggregation to reduce forwarding table size</a:t>
            </a:r>
          </a:p>
          <a:p>
            <a:r>
              <a:rPr lang="en-US" sz="2800" dirty="0">
                <a:latin typeface="Avenir Book" panose="02000503020000020003" pitchFamily="2" charset="0"/>
              </a:rPr>
              <a:t>Default route is special case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C95D12-1DF0-9C49-A482-1154958133D1}"/>
              </a:ext>
            </a:extLst>
          </p:cNvPr>
          <p:cNvSpPr/>
          <p:nvPr/>
        </p:nvSpPr>
        <p:spPr>
          <a:xfrm>
            <a:off x="4064718" y="2810809"/>
            <a:ext cx="3756900" cy="3545541"/>
          </a:xfrm>
          <a:prstGeom prst="roundRect">
            <a:avLst>
              <a:gd name="adj" fmla="val 5739"/>
            </a:avLst>
          </a:prstGeom>
          <a:solidFill>
            <a:schemeClr val="bg1">
              <a:lumMod val="85000"/>
              <a:alpha val="33000"/>
            </a:schemeClr>
          </a:solidFill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sz="3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Avenir Book" panose="02000503020000020003" pitchFamily="2" charset="0"/>
              </a:rPr>
              <a:t>10.3.0.0/16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1DECE339-1487-6A4A-A2B2-00AEC1863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557036"/>
              </p:ext>
            </p:extLst>
          </p:nvPr>
        </p:nvGraphicFramePr>
        <p:xfrm>
          <a:off x="8061358" y="4854384"/>
          <a:ext cx="3756900" cy="1508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20669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2236231">
                  <a:extLst>
                    <a:ext uri="{9D8B030D-6E8A-4147-A177-3AD203B41FA5}">
                      <a16:colId xmlns:a16="http://schemas.microsoft.com/office/drawing/2014/main" val="247059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Next-hop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Avenir Book" panose="02000503020000020003" pitchFamily="2" charset="0"/>
                        </a:rPr>
                        <a:t>0.0.0.0 / 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Avenir Book" panose="02000503020000020003" pitchFamily="2" charset="0"/>
                        </a:rPr>
                        <a:t>Interface 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340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10.3.1.2 / 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Interface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22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10.3.2.2 / 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Interface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497120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30C735FE-1DDD-0D4A-82F6-A047FC88C00D}"/>
              </a:ext>
            </a:extLst>
          </p:cNvPr>
          <p:cNvSpPr txBox="1"/>
          <p:nvPr/>
        </p:nvSpPr>
        <p:spPr>
          <a:xfrm>
            <a:off x="7772504" y="4415235"/>
            <a:ext cx="421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Forwarding table (FIB) of router R2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C1E765F-91CE-FE4A-8864-5CD9C842CF97}"/>
              </a:ext>
            </a:extLst>
          </p:cNvPr>
          <p:cNvCxnSpPr>
            <a:cxnSpLocks/>
          </p:cNvCxnSpPr>
          <p:nvPr/>
        </p:nvCxnSpPr>
        <p:spPr>
          <a:xfrm flipH="1">
            <a:off x="6096000" y="4628336"/>
            <a:ext cx="1705071" cy="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A2564EB-07E5-794D-8770-F99B5B892D9C}"/>
              </a:ext>
            </a:extLst>
          </p:cNvPr>
          <p:cNvCxnSpPr>
            <a:cxnSpLocks/>
          </p:cNvCxnSpPr>
          <p:nvPr/>
        </p:nvCxnSpPr>
        <p:spPr>
          <a:xfrm flipH="1" flipV="1">
            <a:off x="5404406" y="4011773"/>
            <a:ext cx="691594" cy="616563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482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Internet: a network of networks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FCD7C-AB07-FB4B-BCA2-DFB227A2E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1375091" y="2454765"/>
            <a:ext cx="2445289" cy="1515740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F0F27EE-BE28-7541-BCEF-16EF5ECB6B51}"/>
              </a:ext>
            </a:extLst>
          </p:cNvPr>
          <p:cNvSpPr/>
          <p:nvPr/>
        </p:nvSpPr>
        <p:spPr>
          <a:xfrm>
            <a:off x="1242612" y="3234529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B2A34F2-DC3A-074E-AB41-92A151AD54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4460648" y="1584660"/>
            <a:ext cx="2445289" cy="15157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936206-DD9D-7646-89A9-4F8BEF416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4102793" y="3970505"/>
            <a:ext cx="2445289" cy="151574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BE9CC1E8-1B89-9B46-A57F-491B1C1EE532}"/>
              </a:ext>
            </a:extLst>
          </p:cNvPr>
          <p:cNvSpPr/>
          <p:nvPr/>
        </p:nvSpPr>
        <p:spPr>
          <a:xfrm>
            <a:off x="3192815" y="2823693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37B9873-8647-1944-BB8D-94DC32D152B0}"/>
              </a:ext>
            </a:extLst>
          </p:cNvPr>
          <p:cNvSpPr/>
          <p:nvPr/>
        </p:nvSpPr>
        <p:spPr>
          <a:xfrm>
            <a:off x="3361053" y="3623471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B198588-0A3F-BE4C-94AA-B2116DF0E2A8}"/>
              </a:ext>
            </a:extLst>
          </p:cNvPr>
          <p:cNvSpPr/>
          <p:nvPr/>
        </p:nvSpPr>
        <p:spPr>
          <a:xfrm>
            <a:off x="4266177" y="4353283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D443433-1C49-A743-90D4-6CA30705C1B4}"/>
              </a:ext>
            </a:extLst>
          </p:cNvPr>
          <p:cNvSpPr/>
          <p:nvPr/>
        </p:nvSpPr>
        <p:spPr>
          <a:xfrm>
            <a:off x="6307117" y="1932898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9DD440-7C2A-B74F-B427-C0A51FEED079}"/>
              </a:ext>
            </a:extLst>
          </p:cNvPr>
          <p:cNvSpPr/>
          <p:nvPr/>
        </p:nvSpPr>
        <p:spPr>
          <a:xfrm>
            <a:off x="5915695" y="4350378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007D767-F961-934D-A0FE-8A5A34B3601C}"/>
              </a:ext>
            </a:extLst>
          </p:cNvPr>
          <p:cNvSpPr/>
          <p:nvPr/>
        </p:nvSpPr>
        <p:spPr>
          <a:xfrm>
            <a:off x="6159140" y="5078869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0CD4D3E-C9D9-4845-B1FC-26B15B290790}"/>
              </a:ext>
            </a:extLst>
          </p:cNvPr>
          <p:cNvSpPr/>
          <p:nvPr/>
        </p:nvSpPr>
        <p:spPr>
          <a:xfrm>
            <a:off x="5191076" y="4434377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AA0F2AF-7001-4E43-B316-FB3AA7CFEE38}"/>
              </a:ext>
            </a:extLst>
          </p:cNvPr>
          <p:cNvSpPr/>
          <p:nvPr/>
        </p:nvSpPr>
        <p:spPr>
          <a:xfrm>
            <a:off x="5324677" y="1895969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D90AE4D-8902-7B46-A1BA-0719BA68B24F}"/>
              </a:ext>
            </a:extLst>
          </p:cNvPr>
          <p:cNvSpPr/>
          <p:nvPr/>
        </p:nvSpPr>
        <p:spPr>
          <a:xfrm>
            <a:off x="5591058" y="2796649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3289224-8853-0549-9A0B-A602256D92FE}"/>
              </a:ext>
            </a:extLst>
          </p:cNvPr>
          <p:cNvSpPr/>
          <p:nvPr/>
        </p:nvSpPr>
        <p:spPr>
          <a:xfrm>
            <a:off x="5077997" y="2434751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88E8E13-063E-5443-ADB3-71D7970F983F}"/>
              </a:ext>
            </a:extLst>
          </p:cNvPr>
          <p:cNvSpPr/>
          <p:nvPr/>
        </p:nvSpPr>
        <p:spPr>
          <a:xfrm>
            <a:off x="6493061" y="2711458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5CB1823-9D20-8B46-BE04-1AA47071ED0F}"/>
              </a:ext>
            </a:extLst>
          </p:cNvPr>
          <p:cNvSpPr/>
          <p:nvPr/>
        </p:nvSpPr>
        <p:spPr>
          <a:xfrm>
            <a:off x="4802134" y="5142738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86B8C5A-1565-AD47-B641-A4BD585CCDC0}"/>
              </a:ext>
            </a:extLst>
          </p:cNvPr>
          <p:cNvSpPr/>
          <p:nvPr/>
        </p:nvSpPr>
        <p:spPr>
          <a:xfrm>
            <a:off x="1980344" y="2385823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8D90944-1F68-D043-8FD2-C776935A43AC}"/>
              </a:ext>
            </a:extLst>
          </p:cNvPr>
          <p:cNvSpPr/>
          <p:nvPr/>
        </p:nvSpPr>
        <p:spPr>
          <a:xfrm>
            <a:off x="2059337" y="3040058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721C2DB-C2FF-214E-99DD-D9F3B9A7E811}"/>
              </a:ext>
            </a:extLst>
          </p:cNvPr>
          <p:cNvSpPr/>
          <p:nvPr/>
        </p:nvSpPr>
        <p:spPr>
          <a:xfrm>
            <a:off x="2689698" y="3262148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2B49D7C-687A-574E-A426-2970D01CE309}"/>
              </a:ext>
            </a:extLst>
          </p:cNvPr>
          <p:cNvCxnSpPr>
            <a:cxnSpLocks/>
          </p:cNvCxnSpPr>
          <p:nvPr/>
        </p:nvCxnSpPr>
        <p:spPr>
          <a:xfrm>
            <a:off x="2146300" y="1866900"/>
            <a:ext cx="28515" cy="71004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168D3EE-F4C2-7245-AF37-6FFD221090EE}"/>
              </a:ext>
            </a:extLst>
          </p:cNvPr>
          <p:cNvCxnSpPr>
            <a:cxnSpLocks/>
          </p:cNvCxnSpPr>
          <p:nvPr/>
        </p:nvCxnSpPr>
        <p:spPr>
          <a:xfrm>
            <a:off x="1352550" y="2238375"/>
            <a:ext cx="822265" cy="338573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9BC5EC5-89FA-3244-8956-2A1220EB4BA6}"/>
              </a:ext>
            </a:extLst>
          </p:cNvPr>
          <p:cNvCxnSpPr>
            <a:cxnSpLocks/>
          </p:cNvCxnSpPr>
          <p:nvPr/>
        </p:nvCxnSpPr>
        <p:spPr>
          <a:xfrm>
            <a:off x="777875" y="2854326"/>
            <a:ext cx="659208" cy="58837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B19302E-BC96-0A4A-89BF-60B4C81397BE}"/>
              </a:ext>
            </a:extLst>
          </p:cNvPr>
          <p:cNvCxnSpPr>
            <a:cxnSpLocks/>
          </p:cNvCxnSpPr>
          <p:nvPr/>
        </p:nvCxnSpPr>
        <p:spPr>
          <a:xfrm flipV="1">
            <a:off x="539252" y="3429000"/>
            <a:ext cx="897831" cy="10645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1A44445-991C-714C-A8E6-65945D76CFE7}"/>
              </a:ext>
            </a:extLst>
          </p:cNvPr>
          <p:cNvCxnSpPr>
            <a:cxnSpLocks/>
          </p:cNvCxnSpPr>
          <p:nvPr/>
        </p:nvCxnSpPr>
        <p:spPr>
          <a:xfrm flipV="1">
            <a:off x="1092678" y="3442697"/>
            <a:ext cx="355637" cy="55840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C80ABF-871F-4B4E-8B35-3D18413AAB52}"/>
              </a:ext>
            </a:extLst>
          </p:cNvPr>
          <p:cNvCxnSpPr>
            <a:cxnSpLocks/>
          </p:cNvCxnSpPr>
          <p:nvPr/>
        </p:nvCxnSpPr>
        <p:spPr>
          <a:xfrm flipH="1">
            <a:off x="1429464" y="3234529"/>
            <a:ext cx="824344" cy="20816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FE316BD-FFBC-FF42-B1AF-9245493955CC}"/>
              </a:ext>
            </a:extLst>
          </p:cNvPr>
          <p:cNvCxnSpPr>
            <a:cxnSpLocks/>
          </p:cNvCxnSpPr>
          <p:nvPr/>
        </p:nvCxnSpPr>
        <p:spPr>
          <a:xfrm flipH="1" flipV="1">
            <a:off x="2266256" y="3234529"/>
            <a:ext cx="617913" cy="24769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88AE65A-F389-8642-A111-3E1C4CF1914E}"/>
              </a:ext>
            </a:extLst>
          </p:cNvPr>
          <p:cNvCxnSpPr>
            <a:cxnSpLocks/>
          </p:cNvCxnSpPr>
          <p:nvPr/>
        </p:nvCxnSpPr>
        <p:spPr>
          <a:xfrm>
            <a:off x="2174815" y="2613237"/>
            <a:ext cx="90171" cy="64891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115541E-A283-0345-B6D0-9CE333EE0484}"/>
              </a:ext>
            </a:extLst>
          </p:cNvPr>
          <p:cNvCxnSpPr>
            <a:cxnSpLocks/>
          </p:cNvCxnSpPr>
          <p:nvPr/>
        </p:nvCxnSpPr>
        <p:spPr>
          <a:xfrm flipH="1">
            <a:off x="2882828" y="3018164"/>
            <a:ext cx="493280" cy="46406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0CC4D02-178F-174B-918C-3876C289A4C3}"/>
              </a:ext>
            </a:extLst>
          </p:cNvPr>
          <p:cNvCxnSpPr>
            <a:cxnSpLocks/>
          </p:cNvCxnSpPr>
          <p:nvPr/>
        </p:nvCxnSpPr>
        <p:spPr>
          <a:xfrm flipH="1" flipV="1">
            <a:off x="2882828" y="3456619"/>
            <a:ext cx="674692" cy="38615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1429C0A-D9B4-5549-A841-C558F21AAD35}"/>
              </a:ext>
            </a:extLst>
          </p:cNvPr>
          <p:cNvCxnSpPr>
            <a:cxnSpLocks/>
          </p:cNvCxnSpPr>
          <p:nvPr/>
        </p:nvCxnSpPr>
        <p:spPr>
          <a:xfrm flipH="1" flipV="1">
            <a:off x="3387286" y="3018057"/>
            <a:ext cx="163911" cy="82472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B2F0D0C-66EF-2142-9C24-796475BC64E9}"/>
              </a:ext>
            </a:extLst>
          </p:cNvPr>
          <p:cNvCxnSpPr>
            <a:cxnSpLocks/>
          </p:cNvCxnSpPr>
          <p:nvPr/>
        </p:nvCxnSpPr>
        <p:spPr>
          <a:xfrm>
            <a:off x="2169909" y="2604066"/>
            <a:ext cx="1206199" cy="43541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D1DA962-9B06-CF4B-B105-911C00998AA5}"/>
              </a:ext>
            </a:extLst>
          </p:cNvPr>
          <p:cNvCxnSpPr>
            <a:cxnSpLocks/>
          </p:cNvCxnSpPr>
          <p:nvPr/>
        </p:nvCxnSpPr>
        <p:spPr>
          <a:xfrm flipV="1">
            <a:off x="1425603" y="2595431"/>
            <a:ext cx="734954" cy="84480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3C84C1B-510E-6244-9D5D-0D606FBBFFE4}"/>
              </a:ext>
            </a:extLst>
          </p:cNvPr>
          <p:cNvCxnSpPr>
            <a:cxnSpLocks/>
          </p:cNvCxnSpPr>
          <p:nvPr/>
        </p:nvCxnSpPr>
        <p:spPr>
          <a:xfrm>
            <a:off x="1434865" y="3447053"/>
            <a:ext cx="2104812" cy="38977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8F894A0-4183-474B-9584-37B95F319068}"/>
              </a:ext>
            </a:extLst>
          </p:cNvPr>
          <p:cNvCxnSpPr>
            <a:cxnSpLocks/>
          </p:cNvCxnSpPr>
          <p:nvPr/>
        </p:nvCxnSpPr>
        <p:spPr>
          <a:xfrm flipH="1">
            <a:off x="3398650" y="2771419"/>
            <a:ext cx="1181617" cy="24488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9A0F3091-B2C6-6E40-BFE4-611C3139744C}"/>
              </a:ext>
            </a:extLst>
          </p:cNvPr>
          <p:cNvCxnSpPr>
            <a:cxnSpLocks/>
          </p:cNvCxnSpPr>
          <p:nvPr/>
        </p:nvCxnSpPr>
        <p:spPr>
          <a:xfrm flipH="1" flipV="1">
            <a:off x="3549707" y="3842778"/>
            <a:ext cx="867889" cy="700576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ABE377E-E07A-D041-BB3C-0E999D58A47E}"/>
              </a:ext>
            </a:extLst>
          </p:cNvPr>
          <p:cNvCxnSpPr>
            <a:cxnSpLocks/>
          </p:cNvCxnSpPr>
          <p:nvPr/>
        </p:nvCxnSpPr>
        <p:spPr>
          <a:xfrm flipV="1">
            <a:off x="4481683" y="2773967"/>
            <a:ext cx="104782" cy="1791683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0FEC20-052E-B74F-B60D-27F9B937611F}"/>
              </a:ext>
            </a:extLst>
          </p:cNvPr>
          <p:cNvCxnSpPr>
            <a:cxnSpLocks/>
          </p:cNvCxnSpPr>
          <p:nvPr/>
        </p:nvCxnSpPr>
        <p:spPr>
          <a:xfrm flipH="1" flipV="1">
            <a:off x="4481684" y="4565650"/>
            <a:ext cx="903863" cy="69693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1F0FF41-0592-4E4E-9022-C83F85C905B8}"/>
              </a:ext>
            </a:extLst>
          </p:cNvPr>
          <p:cNvCxnSpPr>
            <a:cxnSpLocks/>
          </p:cNvCxnSpPr>
          <p:nvPr/>
        </p:nvCxnSpPr>
        <p:spPr>
          <a:xfrm flipH="1" flipV="1">
            <a:off x="4460648" y="4543354"/>
            <a:ext cx="530148" cy="816886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27A5726-451F-3243-98C7-8C5E715C5860}"/>
              </a:ext>
            </a:extLst>
          </p:cNvPr>
          <p:cNvCxnSpPr>
            <a:cxnSpLocks/>
          </p:cNvCxnSpPr>
          <p:nvPr/>
        </p:nvCxnSpPr>
        <p:spPr>
          <a:xfrm flipV="1">
            <a:off x="5007917" y="4635344"/>
            <a:ext cx="377630" cy="70985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0412952-9BD2-2F44-9C72-268BA6E785BF}"/>
              </a:ext>
            </a:extLst>
          </p:cNvPr>
          <p:cNvCxnSpPr>
            <a:cxnSpLocks/>
          </p:cNvCxnSpPr>
          <p:nvPr/>
        </p:nvCxnSpPr>
        <p:spPr>
          <a:xfrm flipV="1">
            <a:off x="5007917" y="5281399"/>
            <a:ext cx="1345694" cy="3234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92A679E-B6B2-6D4F-8227-E59EFC996D0E}"/>
              </a:ext>
            </a:extLst>
          </p:cNvPr>
          <p:cNvCxnSpPr>
            <a:cxnSpLocks/>
          </p:cNvCxnSpPr>
          <p:nvPr/>
        </p:nvCxnSpPr>
        <p:spPr>
          <a:xfrm>
            <a:off x="5385547" y="4634895"/>
            <a:ext cx="968064" cy="64650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1D40269-CF68-7F46-A8A1-972DB23AEADF}"/>
              </a:ext>
            </a:extLst>
          </p:cNvPr>
          <p:cNvCxnSpPr>
            <a:cxnSpLocks/>
          </p:cNvCxnSpPr>
          <p:nvPr/>
        </p:nvCxnSpPr>
        <p:spPr>
          <a:xfrm flipV="1">
            <a:off x="5374235" y="4533303"/>
            <a:ext cx="735931" cy="10204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4E2D4EB-8D08-144A-A3C9-5D5005591BBB}"/>
              </a:ext>
            </a:extLst>
          </p:cNvPr>
          <p:cNvCxnSpPr>
            <a:cxnSpLocks/>
          </p:cNvCxnSpPr>
          <p:nvPr/>
        </p:nvCxnSpPr>
        <p:spPr>
          <a:xfrm flipH="1" flipV="1">
            <a:off x="6115975" y="4543355"/>
            <a:ext cx="243481" cy="743836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7EC72C50-08B3-6F44-87AB-0F819517152A}"/>
              </a:ext>
            </a:extLst>
          </p:cNvPr>
          <p:cNvCxnSpPr>
            <a:cxnSpLocks/>
          </p:cNvCxnSpPr>
          <p:nvPr/>
        </p:nvCxnSpPr>
        <p:spPr>
          <a:xfrm flipH="1" flipV="1">
            <a:off x="6364923" y="5296754"/>
            <a:ext cx="511235" cy="47550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AC46552-712A-6043-9D18-C5087F56A6CD}"/>
              </a:ext>
            </a:extLst>
          </p:cNvPr>
          <p:cNvCxnSpPr>
            <a:cxnSpLocks/>
          </p:cNvCxnSpPr>
          <p:nvPr/>
        </p:nvCxnSpPr>
        <p:spPr>
          <a:xfrm flipH="1">
            <a:off x="6353611" y="4935555"/>
            <a:ext cx="747557" cy="345845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78996C6-42D1-8149-A27E-173A332A087C}"/>
              </a:ext>
            </a:extLst>
          </p:cNvPr>
          <p:cNvCxnSpPr>
            <a:cxnSpLocks/>
          </p:cNvCxnSpPr>
          <p:nvPr/>
        </p:nvCxnSpPr>
        <p:spPr>
          <a:xfrm flipV="1">
            <a:off x="6158982" y="5286052"/>
            <a:ext cx="205941" cy="72679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F400026B-221A-6448-86B4-AEA561876D5B}"/>
              </a:ext>
            </a:extLst>
          </p:cNvPr>
          <p:cNvCxnSpPr>
            <a:cxnSpLocks/>
          </p:cNvCxnSpPr>
          <p:nvPr/>
        </p:nvCxnSpPr>
        <p:spPr>
          <a:xfrm flipH="1" flipV="1">
            <a:off x="5007918" y="5345196"/>
            <a:ext cx="149559" cy="713899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21C2EEE-4AD7-E940-9943-2B1E9380AE54}"/>
              </a:ext>
            </a:extLst>
          </p:cNvPr>
          <p:cNvCxnSpPr>
            <a:cxnSpLocks/>
          </p:cNvCxnSpPr>
          <p:nvPr/>
        </p:nvCxnSpPr>
        <p:spPr>
          <a:xfrm flipV="1">
            <a:off x="4277489" y="5337210"/>
            <a:ext cx="713307" cy="70836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15CC627-EBD0-2048-8A4A-CD3415FE9B7F}"/>
              </a:ext>
            </a:extLst>
          </p:cNvPr>
          <p:cNvCxnSpPr>
            <a:cxnSpLocks/>
          </p:cNvCxnSpPr>
          <p:nvPr/>
        </p:nvCxnSpPr>
        <p:spPr>
          <a:xfrm flipH="1" flipV="1">
            <a:off x="5787899" y="3011961"/>
            <a:ext cx="297905" cy="1531393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1DEE9E9-EFA8-FC42-AD3A-857E7564E56E}"/>
              </a:ext>
            </a:extLst>
          </p:cNvPr>
          <p:cNvCxnSpPr>
            <a:cxnSpLocks/>
          </p:cNvCxnSpPr>
          <p:nvPr/>
        </p:nvCxnSpPr>
        <p:spPr>
          <a:xfrm flipH="1">
            <a:off x="4592091" y="2629222"/>
            <a:ext cx="680377" cy="14906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B969FBB-47C4-A845-B3AB-6CC8CD3C2C29}"/>
              </a:ext>
            </a:extLst>
          </p:cNvPr>
          <p:cNvCxnSpPr>
            <a:cxnSpLocks/>
          </p:cNvCxnSpPr>
          <p:nvPr/>
        </p:nvCxnSpPr>
        <p:spPr>
          <a:xfrm flipH="1" flipV="1">
            <a:off x="5272469" y="2627878"/>
            <a:ext cx="528391" cy="38224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CFB7F95-7C21-F94A-865A-6FCA962EAA20}"/>
              </a:ext>
            </a:extLst>
          </p:cNvPr>
          <p:cNvCxnSpPr>
            <a:cxnSpLocks/>
          </p:cNvCxnSpPr>
          <p:nvPr/>
        </p:nvCxnSpPr>
        <p:spPr>
          <a:xfrm flipH="1">
            <a:off x="5264805" y="2116508"/>
            <a:ext cx="1222059" cy="48902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57849D1-945E-DE4B-8C1A-477322133FA1}"/>
              </a:ext>
            </a:extLst>
          </p:cNvPr>
          <p:cNvCxnSpPr>
            <a:cxnSpLocks/>
          </p:cNvCxnSpPr>
          <p:nvPr/>
        </p:nvCxnSpPr>
        <p:spPr>
          <a:xfrm flipH="1">
            <a:off x="5785529" y="2158044"/>
            <a:ext cx="723723" cy="84563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CD2420F-DAAB-AE43-B80C-B6C63DB0B98B}"/>
              </a:ext>
            </a:extLst>
          </p:cNvPr>
          <p:cNvCxnSpPr>
            <a:cxnSpLocks/>
          </p:cNvCxnSpPr>
          <p:nvPr/>
        </p:nvCxnSpPr>
        <p:spPr>
          <a:xfrm flipH="1">
            <a:off x="5256707" y="2089953"/>
            <a:ext cx="262441" cy="50418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3752660E-5FC5-EA46-87CA-8157F12E880C}"/>
              </a:ext>
            </a:extLst>
          </p:cNvPr>
          <p:cNvCxnSpPr>
            <a:cxnSpLocks/>
          </p:cNvCxnSpPr>
          <p:nvPr/>
        </p:nvCxnSpPr>
        <p:spPr>
          <a:xfrm>
            <a:off x="5526812" y="2075415"/>
            <a:ext cx="974776" cy="3991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0C466E07-EF3E-9443-8874-81418C971DD1}"/>
              </a:ext>
            </a:extLst>
          </p:cNvPr>
          <p:cNvCxnSpPr>
            <a:cxnSpLocks/>
          </p:cNvCxnSpPr>
          <p:nvPr/>
        </p:nvCxnSpPr>
        <p:spPr>
          <a:xfrm>
            <a:off x="6501588" y="2149758"/>
            <a:ext cx="129806" cy="73401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5CDD2A1B-32B6-EC48-B5D9-C6C152593115}"/>
              </a:ext>
            </a:extLst>
          </p:cNvPr>
          <p:cNvCxnSpPr>
            <a:cxnSpLocks/>
          </p:cNvCxnSpPr>
          <p:nvPr/>
        </p:nvCxnSpPr>
        <p:spPr>
          <a:xfrm flipV="1">
            <a:off x="5785528" y="2926482"/>
            <a:ext cx="886101" cy="6463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3696E31-1C55-BF4D-960B-BBE80D5A38FA}"/>
              </a:ext>
            </a:extLst>
          </p:cNvPr>
          <p:cNvCxnSpPr>
            <a:cxnSpLocks/>
          </p:cNvCxnSpPr>
          <p:nvPr/>
        </p:nvCxnSpPr>
        <p:spPr>
          <a:xfrm>
            <a:off x="6494962" y="2141081"/>
            <a:ext cx="908705" cy="9729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75301D4-F232-5C4E-8FF0-2C4FC4A931F6}"/>
              </a:ext>
            </a:extLst>
          </p:cNvPr>
          <p:cNvCxnSpPr>
            <a:cxnSpLocks/>
          </p:cNvCxnSpPr>
          <p:nvPr/>
        </p:nvCxnSpPr>
        <p:spPr>
          <a:xfrm>
            <a:off x="6694026" y="2913909"/>
            <a:ext cx="716369" cy="89766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40E52CAE-FCA6-334D-85F2-C954DDCD7653}"/>
              </a:ext>
            </a:extLst>
          </p:cNvPr>
          <p:cNvCxnSpPr>
            <a:cxnSpLocks/>
          </p:cNvCxnSpPr>
          <p:nvPr/>
        </p:nvCxnSpPr>
        <p:spPr>
          <a:xfrm flipV="1">
            <a:off x="6483917" y="1514748"/>
            <a:ext cx="784039" cy="60733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BC08F91-BCDF-2648-B04B-9F0FAFD6B422}"/>
              </a:ext>
            </a:extLst>
          </p:cNvPr>
          <p:cNvCxnSpPr>
            <a:cxnSpLocks/>
          </p:cNvCxnSpPr>
          <p:nvPr/>
        </p:nvCxnSpPr>
        <p:spPr>
          <a:xfrm>
            <a:off x="6671629" y="2913909"/>
            <a:ext cx="194471" cy="81601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B1AABD69-5B36-9D46-95E7-80103A38813E}"/>
              </a:ext>
            </a:extLst>
          </p:cNvPr>
          <p:cNvSpPr/>
          <p:nvPr/>
        </p:nvSpPr>
        <p:spPr>
          <a:xfrm>
            <a:off x="572682" y="2651116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ADC4E80-8C55-1945-A019-1C939A9ACB6D}"/>
              </a:ext>
            </a:extLst>
          </p:cNvPr>
          <p:cNvSpPr/>
          <p:nvPr/>
        </p:nvSpPr>
        <p:spPr>
          <a:xfrm>
            <a:off x="339840" y="3318354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728B7C5-50CA-A641-A1AC-D0172F7D7C4F}"/>
              </a:ext>
            </a:extLst>
          </p:cNvPr>
          <p:cNvSpPr/>
          <p:nvPr/>
        </p:nvSpPr>
        <p:spPr>
          <a:xfrm>
            <a:off x="898207" y="3791121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534FB6C-F703-A943-8D76-5B4A349B06A4}"/>
              </a:ext>
            </a:extLst>
          </p:cNvPr>
          <p:cNvSpPr/>
          <p:nvPr/>
        </p:nvSpPr>
        <p:spPr>
          <a:xfrm>
            <a:off x="1159388" y="2045809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9987225-B0DA-BC4B-9244-CA66B58D17FA}"/>
              </a:ext>
            </a:extLst>
          </p:cNvPr>
          <p:cNvSpPr/>
          <p:nvPr/>
        </p:nvSpPr>
        <p:spPr>
          <a:xfrm>
            <a:off x="1947357" y="1669764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83D02C-FBB3-4947-A691-0136D95D94AA}"/>
              </a:ext>
            </a:extLst>
          </p:cNvPr>
          <p:cNvSpPr/>
          <p:nvPr/>
        </p:nvSpPr>
        <p:spPr>
          <a:xfrm>
            <a:off x="5970514" y="5805660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0841835-D879-F346-B741-4729F90FB778}"/>
              </a:ext>
            </a:extLst>
          </p:cNvPr>
          <p:cNvSpPr/>
          <p:nvPr/>
        </p:nvSpPr>
        <p:spPr>
          <a:xfrm>
            <a:off x="6687532" y="5577790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701A72-DB47-4B44-830E-5AB34D92993A}"/>
              </a:ext>
            </a:extLst>
          </p:cNvPr>
          <p:cNvSpPr/>
          <p:nvPr/>
        </p:nvSpPr>
        <p:spPr>
          <a:xfrm>
            <a:off x="6906855" y="4753796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CCA5AF2-1BD8-FA49-82E4-171DA62660E3}"/>
              </a:ext>
            </a:extLst>
          </p:cNvPr>
          <p:cNvSpPr/>
          <p:nvPr/>
        </p:nvSpPr>
        <p:spPr>
          <a:xfrm>
            <a:off x="4102793" y="5832898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595DF70-7EC4-BB49-995C-04FDE1236C24}"/>
              </a:ext>
            </a:extLst>
          </p:cNvPr>
          <p:cNvSpPr/>
          <p:nvPr/>
        </p:nvSpPr>
        <p:spPr>
          <a:xfrm>
            <a:off x="4977829" y="5851099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7DCB06E-B689-3443-92ED-7FE881B54608}"/>
              </a:ext>
            </a:extLst>
          </p:cNvPr>
          <p:cNvSpPr/>
          <p:nvPr/>
        </p:nvSpPr>
        <p:spPr>
          <a:xfrm>
            <a:off x="7073485" y="1311355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BDA71E2-3242-D44C-A77B-90E621BC675F}"/>
              </a:ext>
            </a:extLst>
          </p:cNvPr>
          <p:cNvSpPr/>
          <p:nvPr/>
        </p:nvSpPr>
        <p:spPr>
          <a:xfrm>
            <a:off x="7209196" y="2033641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72F44E6-B75F-B340-BBF4-8EF9D4D5140E}"/>
              </a:ext>
            </a:extLst>
          </p:cNvPr>
          <p:cNvSpPr/>
          <p:nvPr/>
        </p:nvSpPr>
        <p:spPr>
          <a:xfrm>
            <a:off x="7215924" y="2798537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9262A5B-59B2-5A40-BA15-FA20FAA257BE}"/>
              </a:ext>
            </a:extLst>
          </p:cNvPr>
          <p:cNvSpPr/>
          <p:nvPr/>
        </p:nvSpPr>
        <p:spPr>
          <a:xfrm>
            <a:off x="6684543" y="3535452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873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Addressing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F81573-34D0-B34B-89DA-D46CC20DB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Datalink: Ethernet address</a:t>
            </a:r>
          </a:p>
          <a:p>
            <a:pPr lvl="1"/>
            <a:r>
              <a:rPr lang="en-US" dirty="0"/>
              <a:t>Just happens to be globally unique</a:t>
            </a:r>
          </a:p>
          <a:p>
            <a:pPr lvl="1"/>
            <a:r>
              <a:rPr lang="en-US" dirty="0"/>
              <a:t>No topological significance (“flat address space”)</a:t>
            </a:r>
          </a:p>
          <a:p>
            <a:pPr lvl="1"/>
            <a:r>
              <a:rPr lang="en-US" dirty="0"/>
              <a:t>Not managed (burned into chip)</a:t>
            </a:r>
          </a:p>
          <a:p>
            <a:r>
              <a:rPr lang="en-US" b="1" dirty="0"/>
              <a:t>Network: IPv4 address (32 bits) or IPv6 address (128 bits)</a:t>
            </a:r>
            <a:endParaRPr lang="en-US" dirty="0"/>
          </a:p>
          <a:p>
            <a:pPr lvl="1"/>
            <a:r>
              <a:rPr lang="en-US" dirty="0"/>
              <a:t>Originally intended to be unique on the Internet</a:t>
            </a:r>
          </a:p>
          <a:p>
            <a:pPr lvl="1"/>
            <a:r>
              <a:rPr lang="en-US" dirty="0"/>
              <a:t>Private IP addresses (e.g.10/8), NAT, and anycast complicate matters</a:t>
            </a:r>
          </a:p>
          <a:p>
            <a:pPr lvl="1"/>
            <a:r>
              <a:rPr lang="en-US" dirty="0"/>
              <a:t>Topological significance; allows for aggregation; makes the Internet scale</a:t>
            </a:r>
          </a:p>
          <a:p>
            <a:pPr lvl="1"/>
            <a:r>
              <a:rPr lang="en-US" dirty="0"/>
              <a:t>Very carefully managed (complex procedures for allocating and assigning IP addresses)</a:t>
            </a:r>
          </a:p>
          <a:p>
            <a:r>
              <a:rPr lang="en-US" b="1" dirty="0"/>
              <a:t>Transport: Port numbers</a:t>
            </a:r>
          </a:p>
          <a:p>
            <a:pPr lvl="1"/>
            <a:r>
              <a:rPr lang="en-US" dirty="0"/>
              <a:t>Identify service  (“socket”) running on a particular server</a:t>
            </a:r>
          </a:p>
        </p:txBody>
      </p:sp>
    </p:spTree>
    <p:extLst>
      <p:ext uri="{BB962C8B-B14F-4D97-AF65-F5344CB8AC3E}">
        <p14:creationId xmlns:p14="http://schemas.microsoft.com/office/powerpoint/2010/main" val="1576428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F81573-34D0-B34B-89DA-D46CC20DB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Domain name: human readable name</a:t>
            </a:r>
          </a:p>
          <a:p>
            <a:r>
              <a:rPr lang="en-US" dirty="0"/>
              <a:t>Identifies a service</a:t>
            </a:r>
          </a:p>
          <a:p>
            <a:r>
              <a:rPr lang="en-US" dirty="0"/>
              <a:t>Example: </a:t>
            </a:r>
            <a:r>
              <a:rPr lang="en-US" dirty="0">
                <a:hlinkClick r:id="rId3"/>
              </a:rPr>
              <a:t>www.google.com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</a:t>
            </a:r>
            <a:r>
              <a:rPr lang="en-US" i="1" dirty="0"/>
              <a:t>not</a:t>
            </a:r>
            <a:r>
              <a:rPr lang="en-US" dirty="0"/>
              <a:t> 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somepage</a:t>
            </a:r>
            <a:r>
              <a:rPr lang="en-US" dirty="0"/>
              <a:t>)</a:t>
            </a:r>
          </a:p>
          <a:p>
            <a:r>
              <a:rPr lang="en-US" dirty="0"/>
              <a:t>The Domain Name System (DNS) protocol translates a name to an IP address</a:t>
            </a:r>
          </a:p>
          <a:p>
            <a:r>
              <a:rPr lang="en-US" dirty="0"/>
              <a:t>One DNS name can map to multiple different IP addresses (for load balancing – other mechanisms exist as well)</a:t>
            </a:r>
          </a:p>
          <a:p>
            <a:r>
              <a:rPr lang="en-US" dirty="0"/>
              <a:t>The mappings can change over time (for resilience)</a:t>
            </a:r>
            <a:endParaRPr lang="en-US" b="1" dirty="0"/>
          </a:p>
          <a:p>
            <a:r>
              <a:rPr lang="en-US" dirty="0"/>
              <a:t>DNS is highly decentralized and scalable</a:t>
            </a:r>
          </a:p>
        </p:txBody>
      </p:sp>
    </p:spTree>
    <p:extLst>
      <p:ext uri="{BB962C8B-B14F-4D97-AF65-F5344CB8AC3E}">
        <p14:creationId xmlns:p14="http://schemas.microsoft.com/office/powerpoint/2010/main" val="115876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plane versus data plane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090392-D774-C947-81A7-63745B9A9743}"/>
              </a:ext>
            </a:extLst>
          </p:cNvPr>
          <p:cNvSpPr/>
          <p:nvPr/>
        </p:nvSpPr>
        <p:spPr>
          <a:xfrm>
            <a:off x="929390" y="1588957"/>
            <a:ext cx="3717561" cy="422722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Router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38C96-58D8-3242-94B0-6FFB03DF895F}"/>
              </a:ext>
            </a:extLst>
          </p:cNvPr>
          <p:cNvSpPr/>
          <p:nvPr/>
        </p:nvSpPr>
        <p:spPr>
          <a:xfrm>
            <a:off x="1252926" y="2323340"/>
            <a:ext cx="3070485" cy="1273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Control Plane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(software)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2E7FF-6494-8E46-9D65-F174B688D4DF}"/>
              </a:ext>
            </a:extLst>
          </p:cNvPr>
          <p:cNvSpPr/>
          <p:nvPr/>
        </p:nvSpPr>
        <p:spPr>
          <a:xfrm>
            <a:off x="1252926" y="4163322"/>
            <a:ext cx="3070485" cy="1273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Data Plane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(usually hardware)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3D903E-DDAB-2A44-9C58-1346272DC14F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788169" y="3596949"/>
            <a:ext cx="0" cy="566373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5512CC15-6A0B-764D-A5A9-078AEF260C41}"/>
              </a:ext>
            </a:extLst>
          </p:cNvPr>
          <p:cNvSpPr txBox="1">
            <a:spLocks/>
          </p:cNvSpPr>
          <p:nvPr/>
        </p:nvSpPr>
        <p:spPr>
          <a:xfrm>
            <a:off x="4804473" y="1688012"/>
            <a:ext cx="7175717" cy="21921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Control plane</a:t>
            </a:r>
          </a:p>
          <a:p>
            <a:r>
              <a:rPr lang="en-US" sz="2000" dirty="0"/>
              <a:t>Discover network topology and resources</a:t>
            </a:r>
          </a:p>
          <a:p>
            <a:r>
              <a:rPr lang="en-US" sz="2000" dirty="0"/>
              <a:t>Program the forwarding plane (e.g. forwarding table)</a:t>
            </a:r>
          </a:p>
          <a:p>
            <a:r>
              <a:rPr lang="en-US" sz="2000" dirty="0"/>
              <a:t>Flexibility is main concern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4AB95616-B068-E046-9086-E6A06F697526}"/>
              </a:ext>
            </a:extLst>
          </p:cNvPr>
          <p:cNvSpPr txBox="1">
            <a:spLocks/>
          </p:cNvSpPr>
          <p:nvPr/>
        </p:nvSpPr>
        <p:spPr>
          <a:xfrm>
            <a:off x="4804473" y="4022181"/>
            <a:ext cx="7175717" cy="21921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Data plane (aka forwarding plane)</a:t>
            </a:r>
          </a:p>
          <a:p>
            <a:r>
              <a:rPr lang="en-US" sz="2000" dirty="0"/>
              <a:t>Forward packets</a:t>
            </a:r>
          </a:p>
          <a:p>
            <a:r>
              <a:rPr lang="en-US" sz="2000" dirty="0"/>
              <a:t>Using the forwarding table populated by the control plane</a:t>
            </a:r>
          </a:p>
          <a:p>
            <a:r>
              <a:rPr lang="en-US" sz="2000" dirty="0"/>
              <a:t>Speed is main concern</a:t>
            </a:r>
          </a:p>
        </p:txBody>
      </p:sp>
    </p:spTree>
    <p:extLst>
      <p:ext uri="{BB962C8B-B14F-4D97-AF65-F5344CB8AC3E}">
        <p14:creationId xmlns:p14="http://schemas.microsoft.com/office/powerpoint/2010/main" val="3797758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plane versus data plane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090392-D774-C947-81A7-63745B9A9743}"/>
              </a:ext>
            </a:extLst>
          </p:cNvPr>
          <p:cNvSpPr/>
          <p:nvPr/>
        </p:nvSpPr>
        <p:spPr>
          <a:xfrm>
            <a:off x="929390" y="1588957"/>
            <a:ext cx="3717561" cy="422722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Router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38C96-58D8-3242-94B0-6FFB03DF895F}"/>
              </a:ext>
            </a:extLst>
          </p:cNvPr>
          <p:cNvSpPr/>
          <p:nvPr/>
        </p:nvSpPr>
        <p:spPr>
          <a:xfrm>
            <a:off x="1252926" y="2323340"/>
            <a:ext cx="3070485" cy="1273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Control Plane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(software)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2E7FF-6494-8E46-9D65-F174B688D4DF}"/>
              </a:ext>
            </a:extLst>
          </p:cNvPr>
          <p:cNvSpPr/>
          <p:nvPr/>
        </p:nvSpPr>
        <p:spPr>
          <a:xfrm>
            <a:off x="1252926" y="4163322"/>
            <a:ext cx="3070485" cy="1273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Data Plane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(usually hardware)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3D903E-DDAB-2A44-9C58-1346272DC14F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788169" y="3596949"/>
            <a:ext cx="0" cy="566373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F5F386F-392C-5841-B2F9-406CD403E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147" y="1577212"/>
            <a:ext cx="3154885" cy="449413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880886-E976-AC4B-A0D1-F314F7A7CA20}"/>
              </a:ext>
            </a:extLst>
          </p:cNvPr>
          <p:cNvCxnSpPr>
            <a:cxnSpLocks/>
          </p:cNvCxnSpPr>
          <p:nvPr/>
        </p:nvCxnSpPr>
        <p:spPr>
          <a:xfrm>
            <a:off x="4323411" y="5311600"/>
            <a:ext cx="5536079" cy="0"/>
          </a:xfrm>
          <a:prstGeom prst="line">
            <a:avLst/>
          </a:prstGeom>
          <a:ln w="38100" cap="rnd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237A2B-DE25-9E4A-9C72-EFEF89377439}"/>
              </a:ext>
            </a:extLst>
          </p:cNvPr>
          <p:cNvCxnSpPr>
            <a:cxnSpLocks/>
          </p:cNvCxnSpPr>
          <p:nvPr/>
        </p:nvCxnSpPr>
        <p:spPr>
          <a:xfrm>
            <a:off x="9859490" y="4572000"/>
            <a:ext cx="0" cy="733250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C757C0-49D1-6D48-A08E-494606F55A20}"/>
              </a:ext>
            </a:extLst>
          </p:cNvPr>
          <p:cNvCxnSpPr>
            <a:cxnSpLocks/>
          </p:cNvCxnSpPr>
          <p:nvPr/>
        </p:nvCxnSpPr>
        <p:spPr>
          <a:xfrm>
            <a:off x="9516590" y="4616450"/>
            <a:ext cx="0" cy="669276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7D4F56-54BA-2147-8240-85D19D627363}"/>
              </a:ext>
            </a:extLst>
          </p:cNvPr>
          <p:cNvCxnSpPr>
            <a:cxnSpLocks/>
          </p:cNvCxnSpPr>
          <p:nvPr/>
        </p:nvCxnSpPr>
        <p:spPr>
          <a:xfrm>
            <a:off x="8494240" y="4711700"/>
            <a:ext cx="0" cy="599900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C99654-3B7A-0F4D-93FA-9E4AB3D73193}"/>
              </a:ext>
            </a:extLst>
          </p:cNvPr>
          <p:cNvCxnSpPr>
            <a:cxnSpLocks/>
          </p:cNvCxnSpPr>
          <p:nvPr/>
        </p:nvCxnSpPr>
        <p:spPr>
          <a:xfrm>
            <a:off x="8113240" y="4800126"/>
            <a:ext cx="0" cy="491950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D3B1F5B-2F47-5546-981D-53EE58D8BA0D}"/>
              </a:ext>
            </a:extLst>
          </p:cNvPr>
          <p:cNvCxnSpPr>
            <a:cxnSpLocks/>
          </p:cNvCxnSpPr>
          <p:nvPr/>
        </p:nvCxnSpPr>
        <p:spPr>
          <a:xfrm>
            <a:off x="4323410" y="2735790"/>
            <a:ext cx="4862980" cy="0"/>
          </a:xfrm>
          <a:prstGeom prst="line">
            <a:avLst/>
          </a:prstGeom>
          <a:ln w="38100" cap="rnd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AD70E5-FECC-1546-9495-75D59117B62D}"/>
              </a:ext>
            </a:extLst>
          </p:cNvPr>
          <p:cNvCxnSpPr>
            <a:cxnSpLocks/>
          </p:cNvCxnSpPr>
          <p:nvPr/>
        </p:nvCxnSpPr>
        <p:spPr>
          <a:xfrm>
            <a:off x="9002240" y="2735790"/>
            <a:ext cx="0" cy="490010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31EB1B1-CDE1-DF4C-BFF3-20A2F6930553}"/>
              </a:ext>
            </a:extLst>
          </p:cNvPr>
          <p:cNvCxnSpPr>
            <a:cxnSpLocks/>
          </p:cNvCxnSpPr>
          <p:nvPr/>
        </p:nvCxnSpPr>
        <p:spPr>
          <a:xfrm>
            <a:off x="9186390" y="2735790"/>
            <a:ext cx="0" cy="490010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534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plane - data plane interface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090392-D774-C947-81A7-63745B9A9743}"/>
              </a:ext>
            </a:extLst>
          </p:cNvPr>
          <p:cNvSpPr/>
          <p:nvPr/>
        </p:nvSpPr>
        <p:spPr>
          <a:xfrm>
            <a:off x="929390" y="1588957"/>
            <a:ext cx="3717561" cy="422722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Router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38C96-58D8-3242-94B0-6FFB03DF895F}"/>
              </a:ext>
            </a:extLst>
          </p:cNvPr>
          <p:cNvSpPr/>
          <p:nvPr/>
        </p:nvSpPr>
        <p:spPr>
          <a:xfrm>
            <a:off x="1252926" y="2323340"/>
            <a:ext cx="3070485" cy="1273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Control Plane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(software)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2E7FF-6494-8E46-9D65-F174B688D4DF}"/>
              </a:ext>
            </a:extLst>
          </p:cNvPr>
          <p:cNvSpPr/>
          <p:nvPr/>
        </p:nvSpPr>
        <p:spPr>
          <a:xfrm>
            <a:off x="1252926" y="4163322"/>
            <a:ext cx="3070485" cy="1273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Data Plane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(usually hardware)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3D903E-DDAB-2A44-9C58-1346272DC14F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788169" y="3596949"/>
            <a:ext cx="0" cy="566373"/>
          </a:xfrm>
          <a:prstGeom prst="line">
            <a:avLst/>
          </a:prstGeom>
          <a:ln w="69850" cap="rnd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19A55C9-2817-CE4E-B5AE-300EDD4547EE}"/>
              </a:ext>
            </a:extLst>
          </p:cNvPr>
          <p:cNvSpPr txBox="1">
            <a:spLocks/>
          </p:cNvSpPr>
          <p:nvPr/>
        </p:nvSpPr>
        <p:spPr>
          <a:xfrm>
            <a:off x="4850968" y="1886339"/>
            <a:ext cx="7341032" cy="39298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Control plane – data plane interface</a:t>
            </a:r>
          </a:p>
          <a:p>
            <a:r>
              <a:rPr lang="en-US" sz="2000" dirty="0"/>
              <a:t>Configure networking devices</a:t>
            </a:r>
            <a:br>
              <a:rPr lang="en-US" sz="2000" dirty="0"/>
            </a:br>
            <a:r>
              <a:rPr lang="en-US" sz="2000" dirty="0"/>
              <a:t>(e.g. set interface address)</a:t>
            </a:r>
          </a:p>
          <a:p>
            <a:r>
              <a:rPr lang="en-US" sz="2000" dirty="0"/>
              <a:t>Program forwarding plane </a:t>
            </a:r>
            <a:br>
              <a:rPr lang="en-US" sz="2000" dirty="0"/>
            </a:br>
            <a:r>
              <a:rPr lang="en-US" sz="2000" dirty="0"/>
              <a:t>(e.g. add entry to forwarding table)</a:t>
            </a:r>
          </a:p>
          <a:p>
            <a:r>
              <a:rPr lang="en-US" sz="2000" dirty="0"/>
              <a:t>Send and receive control plane packets (”punting”)</a:t>
            </a:r>
          </a:p>
          <a:p>
            <a:r>
              <a:rPr lang="en-US" sz="2000" dirty="0"/>
              <a:t>Retrieve statistics</a:t>
            </a:r>
          </a:p>
          <a:p>
            <a:r>
              <a:rPr lang="en-US" sz="2000" dirty="0"/>
              <a:t>Historically proprietary (SDK provided by chip vendor)</a:t>
            </a:r>
          </a:p>
          <a:p>
            <a:r>
              <a:rPr lang="en-US" sz="2000" dirty="0"/>
              <a:t>Standards: </a:t>
            </a:r>
            <a:r>
              <a:rPr lang="en-US" sz="2000" dirty="0" err="1"/>
              <a:t>ForCES</a:t>
            </a:r>
            <a:r>
              <a:rPr lang="en-US" sz="2000" dirty="0"/>
              <a:t>, OpenFlow, SAI, </a:t>
            </a:r>
            <a:r>
              <a:rPr lang="en-US" sz="2000" dirty="0" err="1"/>
              <a:t>Netlink</a:t>
            </a:r>
            <a:r>
              <a:rPr lang="en-US" sz="2000" dirty="0"/>
              <a:t>, P4 generated…</a:t>
            </a:r>
          </a:p>
        </p:txBody>
      </p:sp>
    </p:spTree>
    <p:extLst>
      <p:ext uri="{BB962C8B-B14F-4D97-AF65-F5344CB8AC3E}">
        <p14:creationId xmlns:p14="http://schemas.microsoft.com/office/powerpoint/2010/main" val="3771077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“Traditional” distributed control plane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616A49-EED8-864D-882D-0DEFD2C628FA}"/>
              </a:ext>
            </a:extLst>
          </p:cNvPr>
          <p:cNvCxnSpPr>
            <a:cxnSpLocks/>
            <a:stCxn id="24" idx="1"/>
            <a:endCxn id="9" idx="3"/>
          </p:cNvCxnSpPr>
          <p:nvPr/>
        </p:nvCxnSpPr>
        <p:spPr>
          <a:xfrm flipH="1">
            <a:off x="2914483" y="3325571"/>
            <a:ext cx="1514407" cy="170725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B8A57E0-D033-E943-AD52-D419D360D4D2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914483" y="5032829"/>
            <a:ext cx="4534232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B3E43D-DA12-A348-816F-261F7B0B7C6F}"/>
              </a:ext>
            </a:extLst>
          </p:cNvPr>
          <p:cNvCxnSpPr>
            <a:cxnSpLocks/>
            <a:stCxn id="29" idx="1"/>
            <a:endCxn id="24" idx="3"/>
          </p:cNvCxnSpPr>
          <p:nvPr/>
        </p:nvCxnSpPr>
        <p:spPr>
          <a:xfrm flipH="1" flipV="1">
            <a:off x="5809980" y="3325571"/>
            <a:ext cx="1638735" cy="170725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8D87AB-E960-2F4A-AAE3-E41E1F6762D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45958" y="5032829"/>
            <a:ext cx="787435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C5958CB-57F9-6A4C-BB67-478436E93932}"/>
              </a:ext>
            </a:extLst>
          </p:cNvPr>
          <p:cNvCxnSpPr>
            <a:cxnSpLocks/>
          </p:cNvCxnSpPr>
          <p:nvPr/>
        </p:nvCxnSpPr>
        <p:spPr>
          <a:xfrm>
            <a:off x="8829805" y="5032829"/>
            <a:ext cx="787435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67A3DB3-E8C3-6C4C-B09E-668656A02BE5}"/>
              </a:ext>
            </a:extLst>
          </p:cNvPr>
          <p:cNvCxnSpPr>
            <a:cxnSpLocks/>
            <a:stCxn id="28" idx="1"/>
            <a:endCxn id="23" idx="3"/>
          </p:cNvCxnSpPr>
          <p:nvPr/>
        </p:nvCxnSpPr>
        <p:spPr>
          <a:xfrm flipH="1" flipV="1">
            <a:off x="5809980" y="2497955"/>
            <a:ext cx="1638735" cy="1707258"/>
          </a:xfrm>
          <a:prstGeom prst="line">
            <a:avLst/>
          </a:prstGeom>
          <a:ln w="254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5A81D20-E32D-2742-9C2C-DD0076C7A7AE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 flipV="1">
            <a:off x="2914483" y="2497955"/>
            <a:ext cx="1514407" cy="1707258"/>
          </a:xfrm>
          <a:prstGeom prst="line">
            <a:avLst/>
          </a:prstGeom>
          <a:ln w="254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EB9F9E-551B-4E43-8562-AB8C62BD274D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935682" y="4205213"/>
            <a:ext cx="4513033" cy="0"/>
          </a:xfrm>
          <a:prstGeom prst="line">
            <a:avLst/>
          </a:prstGeom>
          <a:ln w="254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7D640E-E3B3-1342-BF29-AEF4D38CC8EC}"/>
              </a:ext>
            </a:extLst>
          </p:cNvPr>
          <p:cNvGrpSpPr/>
          <p:nvPr/>
        </p:nvGrpSpPr>
        <p:grpSpPr>
          <a:xfrm>
            <a:off x="1387868" y="3588459"/>
            <a:ext cx="1672142" cy="1901388"/>
            <a:chOff x="929390" y="1588957"/>
            <a:chExt cx="3717561" cy="422722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5090392-D774-C947-81A7-63745B9A9743}"/>
                </a:ext>
              </a:extLst>
            </p:cNvPr>
            <p:cNvSpPr/>
            <p:nvPr/>
          </p:nvSpPr>
          <p:spPr>
            <a:xfrm>
              <a:off x="929390" y="1588957"/>
              <a:ext cx="3717561" cy="422722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Router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A38C96-58D8-3242-94B0-6FFB03DF895F}"/>
                </a:ext>
              </a:extLst>
            </p:cNvPr>
            <p:cNvSpPr/>
            <p:nvPr/>
          </p:nvSpPr>
          <p:spPr>
            <a:xfrm>
              <a:off x="1252926" y="2323340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 Plane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52E7FF-6494-8E46-9D65-F174B688D4DF}"/>
                </a:ext>
              </a:extLst>
            </p:cNvPr>
            <p:cNvSpPr/>
            <p:nvPr/>
          </p:nvSpPr>
          <p:spPr>
            <a:xfrm>
              <a:off x="1252926" y="4163322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E3D903E-DDAB-2A44-9C58-1346272DC14F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2788169" y="3596949"/>
              <a:ext cx="0" cy="566373"/>
            </a:xfrm>
            <a:prstGeom prst="line">
              <a:avLst/>
            </a:prstGeom>
            <a:ln w="25400" cap="rnd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FBD750-2707-AC4B-B168-A31386561A53}"/>
              </a:ext>
            </a:extLst>
          </p:cNvPr>
          <p:cNvGrpSpPr/>
          <p:nvPr/>
        </p:nvGrpSpPr>
        <p:grpSpPr>
          <a:xfrm>
            <a:off x="4283365" y="1881201"/>
            <a:ext cx="1672142" cy="1901388"/>
            <a:chOff x="929390" y="1588957"/>
            <a:chExt cx="3717561" cy="422722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529D112-55FE-C542-A09D-F3467C9EC720}"/>
                </a:ext>
              </a:extLst>
            </p:cNvPr>
            <p:cNvSpPr/>
            <p:nvPr/>
          </p:nvSpPr>
          <p:spPr>
            <a:xfrm>
              <a:off x="929390" y="1588957"/>
              <a:ext cx="3717561" cy="422722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Router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529CA4-FDB6-654E-AD03-A97020CCE709}"/>
                </a:ext>
              </a:extLst>
            </p:cNvPr>
            <p:cNvSpPr/>
            <p:nvPr/>
          </p:nvSpPr>
          <p:spPr>
            <a:xfrm>
              <a:off x="1252926" y="2323340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 Plane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FE0C96-6957-6845-8DA7-11CEE55BB3CC}"/>
                </a:ext>
              </a:extLst>
            </p:cNvPr>
            <p:cNvSpPr/>
            <p:nvPr/>
          </p:nvSpPr>
          <p:spPr>
            <a:xfrm>
              <a:off x="1252926" y="4163322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600857-E448-5F4A-A9F4-1253E0A860F4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2788169" y="3596949"/>
              <a:ext cx="0" cy="566373"/>
            </a:xfrm>
            <a:prstGeom prst="line">
              <a:avLst/>
            </a:prstGeom>
            <a:ln w="25400" cap="rnd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21461E-60E4-FA44-9B91-597DB127446C}"/>
              </a:ext>
            </a:extLst>
          </p:cNvPr>
          <p:cNvGrpSpPr/>
          <p:nvPr/>
        </p:nvGrpSpPr>
        <p:grpSpPr>
          <a:xfrm>
            <a:off x="7303190" y="3588459"/>
            <a:ext cx="1672142" cy="1901388"/>
            <a:chOff x="929390" y="1588957"/>
            <a:chExt cx="3717561" cy="422722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69371E1-C321-7C40-82E2-1C0ED748C0A8}"/>
                </a:ext>
              </a:extLst>
            </p:cNvPr>
            <p:cNvSpPr/>
            <p:nvPr/>
          </p:nvSpPr>
          <p:spPr>
            <a:xfrm>
              <a:off x="929390" y="1588957"/>
              <a:ext cx="3717561" cy="422722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Router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383243-7B28-5D4B-9F28-E1BBD9440B64}"/>
                </a:ext>
              </a:extLst>
            </p:cNvPr>
            <p:cNvSpPr/>
            <p:nvPr/>
          </p:nvSpPr>
          <p:spPr>
            <a:xfrm>
              <a:off x="1252926" y="2323340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 Plane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8F881C5-F826-B446-A998-142E09883BA8}"/>
                </a:ext>
              </a:extLst>
            </p:cNvPr>
            <p:cNvSpPr/>
            <p:nvPr/>
          </p:nvSpPr>
          <p:spPr>
            <a:xfrm>
              <a:off x="1252926" y="4163322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8EAB0F1-AF28-9A4C-ADD1-C929589A675E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2788169" y="3596949"/>
              <a:ext cx="0" cy="566373"/>
            </a:xfrm>
            <a:prstGeom prst="line">
              <a:avLst/>
            </a:prstGeom>
            <a:ln w="25400" cap="rnd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A69B6F6-00C1-114F-A6E2-1DEE493B17E3}"/>
              </a:ext>
            </a:extLst>
          </p:cNvPr>
          <p:cNvCxnSpPr>
            <a:cxnSpLocks/>
          </p:cNvCxnSpPr>
          <p:nvPr/>
        </p:nvCxnSpPr>
        <p:spPr>
          <a:xfrm flipH="1">
            <a:off x="6937475" y="1856778"/>
            <a:ext cx="476958" cy="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EF261EF-897D-7C4F-A97D-BCCF65291682}"/>
              </a:ext>
            </a:extLst>
          </p:cNvPr>
          <p:cNvCxnSpPr>
            <a:cxnSpLocks/>
          </p:cNvCxnSpPr>
          <p:nvPr/>
        </p:nvCxnSpPr>
        <p:spPr>
          <a:xfrm flipH="1">
            <a:off x="6209102" y="1856778"/>
            <a:ext cx="728373" cy="975117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7900668E-C1B8-5349-B2EC-C7A2D0E3329F}"/>
              </a:ext>
            </a:extLst>
          </p:cNvPr>
          <p:cNvSpPr txBox="1">
            <a:spLocks/>
          </p:cNvSpPr>
          <p:nvPr/>
        </p:nvSpPr>
        <p:spPr>
          <a:xfrm>
            <a:off x="7427408" y="1645673"/>
            <a:ext cx="4599277" cy="12246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Control plane protocols</a:t>
            </a:r>
            <a:br>
              <a:rPr lang="en-US" sz="3200" b="1" dirty="0"/>
            </a:br>
            <a:r>
              <a:rPr lang="en-US" sz="2000" dirty="0"/>
              <a:t>OSPF, ISIS, BGP, PIM, RSVP, LDP, …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FABBA301-2826-7F42-A29D-BBE512ED4733}"/>
              </a:ext>
            </a:extLst>
          </p:cNvPr>
          <p:cNvSpPr txBox="1">
            <a:spLocks/>
          </p:cNvSpPr>
          <p:nvPr/>
        </p:nvSpPr>
        <p:spPr>
          <a:xfrm>
            <a:off x="3180120" y="5597718"/>
            <a:ext cx="4599277" cy="978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Data plane protocols</a:t>
            </a:r>
            <a:br>
              <a:rPr lang="en-US" sz="3200" b="1" dirty="0"/>
            </a:br>
            <a:r>
              <a:rPr lang="en-US" sz="2000" dirty="0"/>
              <a:t>IPv4, IPv6, MPLS, …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69AC370-8BB2-DE4E-9C55-62E9C83DBFC1}"/>
              </a:ext>
            </a:extLst>
          </p:cNvPr>
          <p:cNvCxnSpPr>
            <a:cxnSpLocks/>
          </p:cNvCxnSpPr>
          <p:nvPr/>
        </p:nvCxnSpPr>
        <p:spPr>
          <a:xfrm flipV="1">
            <a:off x="3414046" y="5160929"/>
            <a:ext cx="0" cy="425257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4B54392-7B6F-9741-99E4-C24AC3C2BB0C}"/>
              </a:ext>
            </a:extLst>
          </p:cNvPr>
          <p:cNvCxnSpPr>
            <a:cxnSpLocks/>
          </p:cNvCxnSpPr>
          <p:nvPr/>
        </p:nvCxnSpPr>
        <p:spPr>
          <a:xfrm flipH="1">
            <a:off x="8306353" y="4612894"/>
            <a:ext cx="1535071" cy="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ECF8F58E-D73C-B749-8C72-72721DE233EF}"/>
              </a:ext>
            </a:extLst>
          </p:cNvPr>
          <p:cNvSpPr txBox="1">
            <a:spLocks/>
          </p:cNvSpPr>
          <p:nvPr/>
        </p:nvSpPr>
        <p:spPr>
          <a:xfrm>
            <a:off x="9841424" y="4404576"/>
            <a:ext cx="2350576" cy="21720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API</a:t>
            </a:r>
            <a:br>
              <a:rPr lang="en-US" sz="3200" b="1" dirty="0"/>
            </a:br>
            <a:r>
              <a:rPr lang="en-US" sz="2000" dirty="0"/>
              <a:t>proprietary, </a:t>
            </a:r>
            <a:r>
              <a:rPr lang="en-US" sz="2000" dirty="0" err="1"/>
              <a:t>ForCES</a:t>
            </a:r>
            <a:r>
              <a:rPr lang="en-US" sz="2000" dirty="0"/>
              <a:t>, OpenFlow,</a:t>
            </a:r>
            <a:br>
              <a:rPr lang="en-US" sz="2000" dirty="0"/>
            </a:br>
            <a:r>
              <a:rPr lang="en-US" sz="2000" dirty="0"/>
              <a:t>SAI,</a:t>
            </a:r>
            <a:br>
              <a:rPr lang="en-US" sz="2000" dirty="0"/>
            </a:br>
            <a:r>
              <a:rPr lang="en-US" sz="2000" dirty="0"/>
              <a:t>P4 generated…</a:t>
            </a:r>
          </a:p>
        </p:txBody>
      </p:sp>
    </p:spTree>
    <p:extLst>
      <p:ext uri="{BB962C8B-B14F-4D97-AF65-F5344CB8AC3E}">
        <p14:creationId xmlns:p14="http://schemas.microsoft.com/office/powerpoint/2010/main" val="3079262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SDN: centralized control plane (simplified)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616A49-EED8-864D-882D-0DEFD2C628FA}"/>
              </a:ext>
            </a:extLst>
          </p:cNvPr>
          <p:cNvCxnSpPr>
            <a:cxnSpLocks/>
            <a:stCxn id="24" idx="1"/>
            <a:endCxn id="9" idx="3"/>
          </p:cNvCxnSpPr>
          <p:nvPr/>
        </p:nvCxnSpPr>
        <p:spPr>
          <a:xfrm flipH="1">
            <a:off x="2914483" y="3670895"/>
            <a:ext cx="1514407" cy="135876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B8A57E0-D033-E943-AD52-D419D360D4D2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914483" y="5029662"/>
            <a:ext cx="4534232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B3E43D-DA12-A348-816F-261F7B0B7C6F}"/>
              </a:ext>
            </a:extLst>
          </p:cNvPr>
          <p:cNvCxnSpPr>
            <a:cxnSpLocks/>
            <a:stCxn id="29" idx="1"/>
            <a:endCxn id="24" idx="3"/>
          </p:cNvCxnSpPr>
          <p:nvPr/>
        </p:nvCxnSpPr>
        <p:spPr>
          <a:xfrm flipH="1" flipV="1">
            <a:off x="5809980" y="3670895"/>
            <a:ext cx="1638735" cy="135876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8D87AB-E960-2F4A-AAE3-E41E1F6762D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45958" y="5029662"/>
            <a:ext cx="787435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C5958CB-57F9-6A4C-BB67-478436E93932}"/>
              </a:ext>
            </a:extLst>
          </p:cNvPr>
          <p:cNvCxnSpPr>
            <a:cxnSpLocks/>
          </p:cNvCxnSpPr>
          <p:nvPr/>
        </p:nvCxnSpPr>
        <p:spPr>
          <a:xfrm>
            <a:off x="8829805" y="5029662"/>
            <a:ext cx="787435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7D640E-E3B3-1342-BF29-AEF4D38CC8EC}"/>
              </a:ext>
            </a:extLst>
          </p:cNvPr>
          <p:cNvGrpSpPr/>
          <p:nvPr/>
        </p:nvGrpSpPr>
        <p:grpSpPr>
          <a:xfrm>
            <a:off x="1387868" y="4264648"/>
            <a:ext cx="1672142" cy="1222031"/>
            <a:chOff x="929390" y="3099323"/>
            <a:chExt cx="3717561" cy="271685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5090392-D774-C947-81A7-63745B9A9743}"/>
                </a:ext>
              </a:extLst>
            </p:cNvPr>
            <p:cNvSpPr/>
            <p:nvPr/>
          </p:nvSpPr>
          <p:spPr>
            <a:xfrm>
              <a:off x="929390" y="3099323"/>
              <a:ext cx="3717561" cy="271685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52E7FF-6494-8E46-9D65-F174B688D4DF}"/>
                </a:ext>
              </a:extLst>
            </p:cNvPr>
            <p:cNvSpPr/>
            <p:nvPr/>
          </p:nvSpPr>
          <p:spPr>
            <a:xfrm>
              <a:off x="1252926" y="4163322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FBD750-2707-AC4B-B168-A31386561A53}"/>
              </a:ext>
            </a:extLst>
          </p:cNvPr>
          <p:cNvGrpSpPr/>
          <p:nvPr/>
        </p:nvGrpSpPr>
        <p:grpSpPr>
          <a:xfrm>
            <a:off x="4283365" y="2908321"/>
            <a:ext cx="1672142" cy="1219591"/>
            <a:chOff x="929390" y="3104748"/>
            <a:chExt cx="3717561" cy="271143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529D112-55FE-C542-A09D-F3467C9EC720}"/>
                </a:ext>
              </a:extLst>
            </p:cNvPr>
            <p:cNvSpPr/>
            <p:nvPr/>
          </p:nvSpPr>
          <p:spPr>
            <a:xfrm>
              <a:off x="929390" y="3104748"/>
              <a:ext cx="3717561" cy="271143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FE0C96-6957-6845-8DA7-11CEE55BB3CC}"/>
                </a:ext>
              </a:extLst>
            </p:cNvPr>
            <p:cNvSpPr/>
            <p:nvPr/>
          </p:nvSpPr>
          <p:spPr>
            <a:xfrm>
              <a:off x="1252926" y="4163322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21461E-60E4-FA44-9B91-597DB127446C}"/>
              </a:ext>
            </a:extLst>
          </p:cNvPr>
          <p:cNvGrpSpPr/>
          <p:nvPr/>
        </p:nvGrpSpPr>
        <p:grpSpPr>
          <a:xfrm>
            <a:off x="7303190" y="4264648"/>
            <a:ext cx="1672142" cy="1222032"/>
            <a:chOff x="929390" y="3099323"/>
            <a:chExt cx="3717561" cy="271686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69371E1-C321-7C40-82E2-1C0ED748C0A8}"/>
                </a:ext>
              </a:extLst>
            </p:cNvPr>
            <p:cNvSpPr/>
            <p:nvPr/>
          </p:nvSpPr>
          <p:spPr>
            <a:xfrm>
              <a:off x="929390" y="3099323"/>
              <a:ext cx="3717561" cy="271686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8F881C5-F826-B446-A998-142E09883BA8}"/>
                </a:ext>
              </a:extLst>
            </p:cNvPr>
            <p:cNvSpPr/>
            <p:nvPr/>
          </p:nvSpPr>
          <p:spPr>
            <a:xfrm>
              <a:off x="1252926" y="4163322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1C19C21-44FD-0045-9A2D-CB9A13554FFC}"/>
              </a:ext>
            </a:extLst>
          </p:cNvPr>
          <p:cNvGrpSpPr/>
          <p:nvPr/>
        </p:nvGrpSpPr>
        <p:grpSpPr>
          <a:xfrm>
            <a:off x="1387868" y="1341904"/>
            <a:ext cx="7587464" cy="1120607"/>
            <a:chOff x="929390" y="1588957"/>
            <a:chExt cx="3717561" cy="249137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6E9A0B-09B0-704B-B9C9-B532F9BFCE00}"/>
                </a:ext>
              </a:extLst>
            </p:cNvPr>
            <p:cNvSpPr/>
            <p:nvPr/>
          </p:nvSpPr>
          <p:spPr>
            <a:xfrm>
              <a:off x="929390" y="1588957"/>
              <a:ext cx="3717561" cy="249137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Controller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61346EC-0825-1D4F-814A-69DB2A3816D9}"/>
                </a:ext>
              </a:extLst>
            </p:cNvPr>
            <p:cNvSpPr/>
            <p:nvPr/>
          </p:nvSpPr>
          <p:spPr>
            <a:xfrm>
              <a:off x="1252926" y="2323340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 Plane</a:t>
              </a: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3EB01A7-DCF1-8948-B0CB-53577D35C7D2}"/>
              </a:ext>
            </a:extLst>
          </p:cNvPr>
          <p:cNvCxnSpPr>
            <a:cxnSpLocks/>
          </p:cNvCxnSpPr>
          <p:nvPr/>
        </p:nvCxnSpPr>
        <p:spPr>
          <a:xfrm flipV="1">
            <a:off x="3414046" y="5160929"/>
            <a:ext cx="0" cy="425257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0F2546D8-A568-0B46-80E3-169F3C254867}"/>
              </a:ext>
            </a:extLst>
          </p:cNvPr>
          <p:cNvSpPr txBox="1">
            <a:spLocks/>
          </p:cNvSpPr>
          <p:nvPr/>
        </p:nvSpPr>
        <p:spPr>
          <a:xfrm>
            <a:off x="3180120" y="5597718"/>
            <a:ext cx="4599277" cy="978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Data plane protocols</a:t>
            </a:r>
            <a:br>
              <a:rPr lang="en-US" sz="3200" b="1" dirty="0"/>
            </a:br>
            <a:r>
              <a:rPr lang="en-US" sz="2000" dirty="0"/>
              <a:t>IPv4, IPv6, MPLS, …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A412BC4-6423-8B48-955A-594DAF3AF881}"/>
              </a:ext>
            </a:extLst>
          </p:cNvPr>
          <p:cNvCxnSpPr>
            <a:cxnSpLocks/>
          </p:cNvCxnSpPr>
          <p:nvPr/>
        </p:nvCxnSpPr>
        <p:spPr>
          <a:xfrm>
            <a:off x="2221252" y="2260600"/>
            <a:ext cx="0" cy="2457450"/>
          </a:xfrm>
          <a:prstGeom prst="line">
            <a:avLst/>
          </a:prstGeom>
          <a:ln w="254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CC4699E-A003-3B46-A708-CD6631913A60}"/>
              </a:ext>
            </a:extLst>
          </p:cNvPr>
          <p:cNvCxnSpPr>
            <a:cxnSpLocks/>
          </p:cNvCxnSpPr>
          <p:nvPr/>
        </p:nvCxnSpPr>
        <p:spPr>
          <a:xfrm>
            <a:off x="8165175" y="2276098"/>
            <a:ext cx="0" cy="2457450"/>
          </a:xfrm>
          <a:prstGeom prst="line">
            <a:avLst/>
          </a:prstGeom>
          <a:ln w="254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AF098E7-9247-3944-B284-D14FC56CD6BD}"/>
              </a:ext>
            </a:extLst>
          </p:cNvPr>
          <p:cNvCxnSpPr>
            <a:cxnSpLocks/>
          </p:cNvCxnSpPr>
          <p:nvPr/>
        </p:nvCxnSpPr>
        <p:spPr>
          <a:xfrm>
            <a:off x="5124924" y="2260600"/>
            <a:ext cx="0" cy="1108365"/>
          </a:xfrm>
          <a:prstGeom prst="line">
            <a:avLst/>
          </a:prstGeom>
          <a:ln w="254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830EC0F-434D-DE4F-9A69-B6DAED3AEF62}"/>
              </a:ext>
            </a:extLst>
          </p:cNvPr>
          <p:cNvCxnSpPr>
            <a:cxnSpLocks/>
          </p:cNvCxnSpPr>
          <p:nvPr/>
        </p:nvCxnSpPr>
        <p:spPr>
          <a:xfrm flipH="1">
            <a:off x="8271243" y="2927217"/>
            <a:ext cx="1535071" cy="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1AF367D9-C395-CA44-9429-640EF57B7A87}"/>
              </a:ext>
            </a:extLst>
          </p:cNvPr>
          <p:cNvSpPr txBox="1">
            <a:spLocks/>
          </p:cNvSpPr>
          <p:nvPr/>
        </p:nvSpPr>
        <p:spPr>
          <a:xfrm>
            <a:off x="9806314" y="2718899"/>
            <a:ext cx="2350576" cy="21720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API</a:t>
            </a:r>
            <a:br>
              <a:rPr lang="en-US" sz="3200" b="1" dirty="0"/>
            </a:br>
            <a:r>
              <a:rPr lang="en-US" sz="2000" dirty="0"/>
              <a:t>proprietary, </a:t>
            </a:r>
            <a:r>
              <a:rPr lang="en-US" sz="2000" dirty="0" err="1"/>
              <a:t>ForCES</a:t>
            </a:r>
            <a:r>
              <a:rPr lang="en-US" sz="2000" dirty="0"/>
              <a:t>, OpenFlow,</a:t>
            </a:r>
            <a:br>
              <a:rPr lang="en-US" sz="2000" dirty="0"/>
            </a:br>
            <a:r>
              <a:rPr lang="en-US" sz="2000" dirty="0"/>
              <a:t>SAI,</a:t>
            </a:r>
            <a:br>
              <a:rPr lang="en-US" sz="2000" dirty="0"/>
            </a:br>
            <a:r>
              <a:rPr lang="en-US" sz="2000" dirty="0"/>
              <a:t>P4 generated…</a:t>
            </a:r>
          </a:p>
        </p:txBody>
      </p:sp>
    </p:spTree>
    <p:extLst>
      <p:ext uri="{BB962C8B-B14F-4D97-AF65-F5344CB8AC3E}">
        <p14:creationId xmlns:p14="http://schemas.microsoft.com/office/powerpoint/2010/main" val="909168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forwarding plane chip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B16755-6746-5049-AF55-5B784D1A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3" y="1508355"/>
            <a:ext cx="4644453" cy="4644453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F7FEA97-C806-A745-BB04-A63D9EDA0056}"/>
              </a:ext>
            </a:extLst>
          </p:cNvPr>
          <p:cNvSpPr txBox="1">
            <a:spLocks/>
          </p:cNvSpPr>
          <p:nvPr/>
        </p:nvSpPr>
        <p:spPr>
          <a:xfrm>
            <a:off x="5053526" y="1727018"/>
            <a:ext cx="6988657" cy="41778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Broadcom Tomahawk 3</a:t>
            </a:r>
          </a:p>
          <a:p>
            <a:r>
              <a:rPr lang="en-US" dirty="0"/>
              <a:t>12.8 </a:t>
            </a:r>
            <a:r>
              <a:rPr lang="en-US" dirty="0" err="1"/>
              <a:t>terrabits</a:t>
            </a:r>
            <a:r>
              <a:rPr lang="en-US" dirty="0"/>
              <a:t> per second (</a:t>
            </a:r>
            <a:r>
              <a:rPr lang="en-US" dirty="0" err="1"/>
              <a:t>Tbps</a:t>
            </a:r>
            <a:r>
              <a:rPr lang="en-US" dirty="0"/>
              <a:t>)</a:t>
            </a:r>
          </a:p>
          <a:p>
            <a:r>
              <a:rPr lang="en-US" dirty="0"/>
              <a:t>128 x 100G interfaces</a:t>
            </a:r>
          </a:p>
          <a:p>
            <a:r>
              <a:rPr lang="en-US" dirty="0"/>
              <a:t>8 billion packets per second</a:t>
            </a:r>
            <a:endParaRPr lang="en-US" baseline="30000" dirty="0"/>
          </a:p>
          <a:p>
            <a:r>
              <a:rPr lang="en-US" dirty="0"/>
              <a:t>0.04 </a:t>
            </a:r>
            <a:r>
              <a:rPr lang="en-US" dirty="0" err="1"/>
              <a:t>nano</a:t>
            </a:r>
            <a:r>
              <a:rPr lang="en-US" dirty="0"/>
              <a:t> seconds to forward 1 packet</a:t>
            </a:r>
          </a:p>
          <a:p>
            <a:r>
              <a:rPr lang="en-US" dirty="0"/>
              <a:t>Relatively small forwarding tables (480K)</a:t>
            </a:r>
          </a:p>
          <a:p>
            <a:r>
              <a:rPr lang="en-US" dirty="0"/>
              <a:t>Shallow buffers (internal shared 64MB)</a:t>
            </a:r>
          </a:p>
          <a:p>
            <a:r>
              <a:rPr lang="en-US" dirty="0"/>
              <a:t>Lean feature set</a:t>
            </a:r>
          </a:p>
        </p:txBody>
      </p:sp>
    </p:spTree>
    <p:extLst>
      <p:ext uri="{BB962C8B-B14F-4D97-AF65-F5344CB8AC3E}">
        <p14:creationId xmlns:p14="http://schemas.microsoft.com/office/powerpoint/2010/main" val="3559097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responsibilities of the forwarding plane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8C6D2B-5F7D-F74E-BE02-B3F26ED61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For </a:t>
            </a:r>
            <a:r>
              <a:rPr lang="en-US" b="1" i="1" dirty="0"/>
              <a:t>each </a:t>
            </a:r>
            <a:r>
              <a:rPr lang="en-US" b="1" dirty="0"/>
              <a:t>packet: layer 3 longest prefix match lookup of destination IP address</a:t>
            </a:r>
          </a:p>
          <a:p>
            <a:pPr marL="0" indent="0">
              <a:buNone/>
            </a:pPr>
            <a:r>
              <a:rPr lang="en-US" dirty="0"/>
              <a:t>Actually, a </a:t>
            </a:r>
            <a:r>
              <a:rPr lang="en-US" i="1" dirty="0"/>
              <a:t>lot </a:t>
            </a:r>
            <a:r>
              <a:rPr lang="en-US" dirty="0"/>
              <a:t>more than that:</a:t>
            </a:r>
            <a:endParaRPr lang="en-US" b="1" dirty="0"/>
          </a:p>
          <a:p>
            <a:r>
              <a:rPr lang="en-US" sz="2000" dirty="0"/>
              <a:t>Layer 2 exact match lookup of destination Ethernet address</a:t>
            </a:r>
          </a:p>
          <a:p>
            <a:r>
              <a:rPr lang="en-US" sz="2000" dirty="0"/>
              <a:t>Buffer packets in case of congestions</a:t>
            </a:r>
          </a:p>
          <a:p>
            <a:r>
              <a:rPr lang="en-US" sz="2000" dirty="0"/>
              <a:t>Scheduling for Quality of Service (QoS)</a:t>
            </a:r>
          </a:p>
          <a:p>
            <a:r>
              <a:rPr lang="en-US" sz="2000" dirty="0"/>
              <a:t>Lookup of source address for validation and learning</a:t>
            </a:r>
          </a:p>
          <a:p>
            <a:r>
              <a:rPr lang="en-US" sz="2000" dirty="0"/>
              <a:t>Compute hash for Equal Cost Multipath (ECMP)</a:t>
            </a:r>
          </a:p>
          <a:p>
            <a:r>
              <a:rPr lang="en-US" sz="2000" dirty="0"/>
              <a:t>Apply policies (ACLs)</a:t>
            </a:r>
          </a:p>
          <a:p>
            <a:r>
              <a:rPr lang="en-US" sz="2000" dirty="0"/>
              <a:t>Track metrics (counters, thresholds, …)</a:t>
            </a:r>
          </a:p>
          <a:p>
            <a:r>
              <a:rPr lang="en-US" sz="2000" dirty="0"/>
              <a:t>Make copies for multicast and taps</a:t>
            </a:r>
          </a:p>
          <a:p>
            <a:r>
              <a:rPr lang="en-US" sz="2000" dirty="0"/>
              <a:t>… etc. etc.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950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0A804E3-08C5-924E-B081-0DC6E6FA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fixed forwarding </a:t>
            </a:r>
            <a:r>
              <a:rPr lang="en-US" dirty="0" err="1"/>
              <a:t>spipeline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658883-702A-DD4F-A3F9-0845B4C38D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F6A4A-F054-9E4B-8E89-3E5B46DA25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DDDB-C438-D046-B0E5-100FC05D7F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89BA0D-FAA7-BA4D-B482-1C147BFEC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3" y="1203701"/>
            <a:ext cx="11444841" cy="47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86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Hosts: the end-point devices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FCD7C-AB07-FB4B-BCA2-DFB227A2E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1375091" y="2454765"/>
            <a:ext cx="2445289" cy="1515740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F0F27EE-BE28-7541-BCEF-16EF5ECB6B51}"/>
              </a:ext>
            </a:extLst>
          </p:cNvPr>
          <p:cNvSpPr/>
          <p:nvPr/>
        </p:nvSpPr>
        <p:spPr>
          <a:xfrm>
            <a:off x="1242612" y="3234529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B2A34F2-DC3A-074E-AB41-92A151AD54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4460648" y="1584660"/>
            <a:ext cx="2445289" cy="15157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936206-DD9D-7646-89A9-4F8BEF416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4102793" y="3970505"/>
            <a:ext cx="2445289" cy="151574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BE9CC1E8-1B89-9B46-A57F-491B1C1EE532}"/>
              </a:ext>
            </a:extLst>
          </p:cNvPr>
          <p:cNvSpPr/>
          <p:nvPr/>
        </p:nvSpPr>
        <p:spPr>
          <a:xfrm>
            <a:off x="3192815" y="2823693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37B9873-8647-1944-BB8D-94DC32D152B0}"/>
              </a:ext>
            </a:extLst>
          </p:cNvPr>
          <p:cNvSpPr/>
          <p:nvPr/>
        </p:nvSpPr>
        <p:spPr>
          <a:xfrm>
            <a:off x="3361053" y="3623471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B198588-0A3F-BE4C-94AA-B2116DF0E2A8}"/>
              </a:ext>
            </a:extLst>
          </p:cNvPr>
          <p:cNvSpPr/>
          <p:nvPr/>
        </p:nvSpPr>
        <p:spPr>
          <a:xfrm>
            <a:off x="4266177" y="4353283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D92E5F3-A802-CF48-AF47-873D2E9406C3}"/>
              </a:ext>
            </a:extLst>
          </p:cNvPr>
          <p:cNvSpPr/>
          <p:nvPr/>
        </p:nvSpPr>
        <p:spPr>
          <a:xfrm>
            <a:off x="4385796" y="2576948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D443433-1C49-A743-90D4-6CA30705C1B4}"/>
              </a:ext>
            </a:extLst>
          </p:cNvPr>
          <p:cNvSpPr/>
          <p:nvPr/>
        </p:nvSpPr>
        <p:spPr>
          <a:xfrm>
            <a:off x="6307117" y="1932898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9DD440-7C2A-B74F-B427-C0A51FEED079}"/>
              </a:ext>
            </a:extLst>
          </p:cNvPr>
          <p:cNvSpPr/>
          <p:nvPr/>
        </p:nvSpPr>
        <p:spPr>
          <a:xfrm>
            <a:off x="5915695" y="4350378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007D767-F961-934D-A0FE-8A5A34B3601C}"/>
              </a:ext>
            </a:extLst>
          </p:cNvPr>
          <p:cNvSpPr/>
          <p:nvPr/>
        </p:nvSpPr>
        <p:spPr>
          <a:xfrm>
            <a:off x="6159140" y="5078869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0CD4D3E-C9D9-4845-B1FC-26B15B290790}"/>
              </a:ext>
            </a:extLst>
          </p:cNvPr>
          <p:cNvSpPr/>
          <p:nvPr/>
        </p:nvSpPr>
        <p:spPr>
          <a:xfrm>
            <a:off x="5191076" y="4434377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AA0F2AF-7001-4E43-B316-FB3AA7CFEE38}"/>
              </a:ext>
            </a:extLst>
          </p:cNvPr>
          <p:cNvSpPr/>
          <p:nvPr/>
        </p:nvSpPr>
        <p:spPr>
          <a:xfrm>
            <a:off x="5324677" y="1895969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D90AE4D-8902-7B46-A1BA-0719BA68B24F}"/>
              </a:ext>
            </a:extLst>
          </p:cNvPr>
          <p:cNvSpPr/>
          <p:nvPr/>
        </p:nvSpPr>
        <p:spPr>
          <a:xfrm>
            <a:off x="5591058" y="2796649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3289224-8853-0549-9A0B-A602256D92FE}"/>
              </a:ext>
            </a:extLst>
          </p:cNvPr>
          <p:cNvSpPr/>
          <p:nvPr/>
        </p:nvSpPr>
        <p:spPr>
          <a:xfrm>
            <a:off x="5077997" y="2434751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88E8E13-063E-5443-ADB3-71D7970F983F}"/>
              </a:ext>
            </a:extLst>
          </p:cNvPr>
          <p:cNvSpPr/>
          <p:nvPr/>
        </p:nvSpPr>
        <p:spPr>
          <a:xfrm>
            <a:off x="6493061" y="2711458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5CB1823-9D20-8B46-BE04-1AA47071ED0F}"/>
              </a:ext>
            </a:extLst>
          </p:cNvPr>
          <p:cNvSpPr/>
          <p:nvPr/>
        </p:nvSpPr>
        <p:spPr>
          <a:xfrm>
            <a:off x="4802134" y="5142738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86B8C5A-1565-AD47-B641-A4BD585CCDC0}"/>
              </a:ext>
            </a:extLst>
          </p:cNvPr>
          <p:cNvSpPr/>
          <p:nvPr/>
        </p:nvSpPr>
        <p:spPr>
          <a:xfrm>
            <a:off x="1980344" y="2385823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8D90944-1F68-D043-8FD2-C776935A43AC}"/>
              </a:ext>
            </a:extLst>
          </p:cNvPr>
          <p:cNvSpPr/>
          <p:nvPr/>
        </p:nvSpPr>
        <p:spPr>
          <a:xfrm>
            <a:off x="2059337" y="3040058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721C2DB-C2FF-214E-99DD-D9F3B9A7E811}"/>
              </a:ext>
            </a:extLst>
          </p:cNvPr>
          <p:cNvSpPr/>
          <p:nvPr/>
        </p:nvSpPr>
        <p:spPr>
          <a:xfrm>
            <a:off x="2689698" y="3262148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2B49D7C-687A-574E-A426-2970D01CE309}"/>
              </a:ext>
            </a:extLst>
          </p:cNvPr>
          <p:cNvCxnSpPr>
            <a:cxnSpLocks/>
          </p:cNvCxnSpPr>
          <p:nvPr/>
        </p:nvCxnSpPr>
        <p:spPr>
          <a:xfrm>
            <a:off x="2146300" y="1866900"/>
            <a:ext cx="28515" cy="71004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168D3EE-F4C2-7245-AF37-6FFD221090EE}"/>
              </a:ext>
            </a:extLst>
          </p:cNvPr>
          <p:cNvCxnSpPr>
            <a:cxnSpLocks/>
          </p:cNvCxnSpPr>
          <p:nvPr/>
        </p:nvCxnSpPr>
        <p:spPr>
          <a:xfrm>
            <a:off x="1352550" y="2238375"/>
            <a:ext cx="822265" cy="338573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9BC5EC5-89FA-3244-8956-2A1220EB4BA6}"/>
              </a:ext>
            </a:extLst>
          </p:cNvPr>
          <p:cNvCxnSpPr>
            <a:cxnSpLocks/>
          </p:cNvCxnSpPr>
          <p:nvPr/>
        </p:nvCxnSpPr>
        <p:spPr>
          <a:xfrm>
            <a:off x="777875" y="2854326"/>
            <a:ext cx="659208" cy="58837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B19302E-BC96-0A4A-89BF-60B4C81397BE}"/>
              </a:ext>
            </a:extLst>
          </p:cNvPr>
          <p:cNvCxnSpPr>
            <a:cxnSpLocks/>
          </p:cNvCxnSpPr>
          <p:nvPr/>
        </p:nvCxnSpPr>
        <p:spPr>
          <a:xfrm flipV="1">
            <a:off x="539252" y="3429000"/>
            <a:ext cx="897831" cy="10645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1A44445-991C-714C-A8E6-65945D76CFE7}"/>
              </a:ext>
            </a:extLst>
          </p:cNvPr>
          <p:cNvCxnSpPr>
            <a:cxnSpLocks/>
          </p:cNvCxnSpPr>
          <p:nvPr/>
        </p:nvCxnSpPr>
        <p:spPr>
          <a:xfrm flipV="1">
            <a:off x="1092678" y="3442697"/>
            <a:ext cx="355637" cy="55840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C80ABF-871F-4B4E-8B35-3D18413AAB52}"/>
              </a:ext>
            </a:extLst>
          </p:cNvPr>
          <p:cNvCxnSpPr>
            <a:cxnSpLocks/>
          </p:cNvCxnSpPr>
          <p:nvPr/>
        </p:nvCxnSpPr>
        <p:spPr>
          <a:xfrm flipH="1">
            <a:off x="1429464" y="3234529"/>
            <a:ext cx="824344" cy="20816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FE316BD-FFBC-FF42-B1AF-9245493955CC}"/>
              </a:ext>
            </a:extLst>
          </p:cNvPr>
          <p:cNvCxnSpPr>
            <a:cxnSpLocks/>
          </p:cNvCxnSpPr>
          <p:nvPr/>
        </p:nvCxnSpPr>
        <p:spPr>
          <a:xfrm flipH="1" flipV="1">
            <a:off x="2266256" y="3234529"/>
            <a:ext cx="617913" cy="24769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88AE65A-F389-8642-A111-3E1C4CF1914E}"/>
              </a:ext>
            </a:extLst>
          </p:cNvPr>
          <p:cNvCxnSpPr>
            <a:cxnSpLocks/>
          </p:cNvCxnSpPr>
          <p:nvPr/>
        </p:nvCxnSpPr>
        <p:spPr>
          <a:xfrm>
            <a:off x="2174815" y="2613237"/>
            <a:ext cx="90171" cy="64891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115541E-A283-0345-B6D0-9CE333EE0484}"/>
              </a:ext>
            </a:extLst>
          </p:cNvPr>
          <p:cNvCxnSpPr>
            <a:cxnSpLocks/>
          </p:cNvCxnSpPr>
          <p:nvPr/>
        </p:nvCxnSpPr>
        <p:spPr>
          <a:xfrm flipH="1">
            <a:off x="2882828" y="3018164"/>
            <a:ext cx="493280" cy="46406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0CC4D02-178F-174B-918C-3876C289A4C3}"/>
              </a:ext>
            </a:extLst>
          </p:cNvPr>
          <p:cNvCxnSpPr>
            <a:cxnSpLocks/>
          </p:cNvCxnSpPr>
          <p:nvPr/>
        </p:nvCxnSpPr>
        <p:spPr>
          <a:xfrm flipH="1" flipV="1">
            <a:off x="2882828" y="3456619"/>
            <a:ext cx="674692" cy="38615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1429C0A-D9B4-5549-A841-C558F21AAD35}"/>
              </a:ext>
            </a:extLst>
          </p:cNvPr>
          <p:cNvCxnSpPr>
            <a:cxnSpLocks/>
          </p:cNvCxnSpPr>
          <p:nvPr/>
        </p:nvCxnSpPr>
        <p:spPr>
          <a:xfrm flipH="1" flipV="1">
            <a:off x="3387286" y="3018057"/>
            <a:ext cx="163911" cy="82472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B2F0D0C-66EF-2142-9C24-796475BC64E9}"/>
              </a:ext>
            </a:extLst>
          </p:cNvPr>
          <p:cNvCxnSpPr>
            <a:cxnSpLocks/>
          </p:cNvCxnSpPr>
          <p:nvPr/>
        </p:nvCxnSpPr>
        <p:spPr>
          <a:xfrm>
            <a:off x="2169909" y="2604066"/>
            <a:ext cx="1206199" cy="43541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D1DA962-9B06-CF4B-B105-911C00998AA5}"/>
              </a:ext>
            </a:extLst>
          </p:cNvPr>
          <p:cNvCxnSpPr>
            <a:cxnSpLocks/>
          </p:cNvCxnSpPr>
          <p:nvPr/>
        </p:nvCxnSpPr>
        <p:spPr>
          <a:xfrm flipV="1">
            <a:off x="1425603" y="2595431"/>
            <a:ext cx="734954" cy="84480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3C84C1B-510E-6244-9D5D-0D606FBBFFE4}"/>
              </a:ext>
            </a:extLst>
          </p:cNvPr>
          <p:cNvCxnSpPr>
            <a:cxnSpLocks/>
          </p:cNvCxnSpPr>
          <p:nvPr/>
        </p:nvCxnSpPr>
        <p:spPr>
          <a:xfrm>
            <a:off x="1434865" y="3447053"/>
            <a:ext cx="2104812" cy="38977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8F894A0-4183-474B-9584-37B95F319068}"/>
              </a:ext>
            </a:extLst>
          </p:cNvPr>
          <p:cNvCxnSpPr>
            <a:cxnSpLocks/>
          </p:cNvCxnSpPr>
          <p:nvPr/>
        </p:nvCxnSpPr>
        <p:spPr>
          <a:xfrm flipH="1">
            <a:off x="3398650" y="2771419"/>
            <a:ext cx="1181617" cy="24488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9A0F3091-B2C6-6E40-BFE4-611C3139744C}"/>
              </a:ext>
            </a:extLst>
          </p:cNvPr>
          <p:cNvCxnSpPr>
            <a:cxnSpLocks/>
          </p:cNvCxnSpPr>
          <p:nvPr/>
        </p:nvCxnSpPr>
        <p:spPr>
          <a:xfrm flipH="1" flipV="1">
            <a:off x="3549707" y="3842778"/>
            <a:ext cx="867889" cy="700576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ABE377E-E07A-D041-BB3C-0E999D58A47E}"/>
              </a:ext>
            </a:extLst>
          </p:cNvPr>
          <p:cNvCxnSpPr>
            <a:cxnSpLocks/>
          </p:cNvCxnSpPr>
          <p:nvPr/>
        </p:nvCxnSpPr>
        <p:spPr>
          <a:xfrm flipV="1">
            <a:off x="4481683" y="2773967"/>
            <a:ext cx="104782" cy="1791683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0FEC20-052E-B74F-B60D-27F9B937611F}"/>
              </a:ext>
            </a:extLst>
          </p:cNvPr>
          <p:cNvCxnSpPr>
            <a:cxnSpLocks/>
          </p:cNvCxnSpPr>
          <p:nvPr/>
        </p:nvCxnSpPr>
        <p:spPr>
          <a:xfrm flipH="1" flipV="1">
            <a:off x="4481684" y="4565650"/>
            <a:ext cx="903863" cy="69693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1F0FF41-0592-4E4E-9022-C83F85C905B8}"/>
              </a:ext>
            </a:extLst>
          </p:cNvPr>
          <p:cNvCxnSpPr>
            <a:cxnSpLocks/>
          </p:cNvCxnSpPr>
          <p:nvPr/>
        </p:nvCxnSpPr>
        <p:spPr>
          <a:xfrm flipH="1" flipV="1">
            <a:off x="4460648" y="4543354"/>
            <a:ext cx="530148" cy="816886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27A5726-451F-3243-98C7-8C5E715C5860}"/>
              </a:ext>
            </a:extLst>
          </p:cNvPr>
          <p:cNvCxnSpPr>
            <a:cxnSpLocks/>
          </p:cNvCxnSpPr>
          <p:nvPr/>
        </p:nvCxnSpPr>
        <p:spPr>
          <a:xfrm flipV="1">
            <a:off x="5007917" y="4635344"/>
            <a:ext cx="377630" cy="70985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0412952-9BD2-2F44-9C72-268BA6E785BF}"/>
              </a:ext>
            </a:extLst>
          </p:cNvPr>
          <p:cNvCxnSpPr>
            <a:cxnSpLocks/>
          </p:cNvCxnSpPr>
          <p:nvPr/>
        </p:nvCxnSpPr>
        <p:spPr>
          <a:xfrm flipV="1">
            <a:off x="5007917" y="5281399"/>
            <a:ext cx="1345694" cy="3234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92A679E-B6B2-6D4F-8227-E59EFC996D0E}"/>
              </a:ext>
            </a:extLst>
          </p:cNvPr>
          <p:cNvCxnSpPr>
            <a:cxnSpLocks/>
          </p:cNvCxnSpPr>
          <p:nvPr/>
        </p:nvCxnSpPr>
        <p:spPr>
          <a:xfrm>
            <a:off x="5385547" y="4634895"/>
            <a:ext cx="968064" cy="64650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1D40269-CF68-7F46-A8A1-972DB23AEADF}"/>
              </a:ext>
            </a:extLst>
          </p:cNvPr>
          <p:cNvCxnSpPr>
            <a:cxnSpLocks/>
          </p:cNvCxnSpPr>
          <p:nvPr/>
        </p:nvCxnSpPr>
        <p:spPr>
          <a:xfrm flipV="1">
            <a:off x="5374235" y="4533303"/>
            <a:ext cx="735931" cy="10204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4E2D4EB-8D08-144A-A3C9-5D5005591BBB}"/>
              </a:ext>
            </a:extLst>
          </p:cNvPr>
          <p:cNvCxnSpPr>
            <a:cxnSpLocks/>
          </p:cNvCxnSpPr>
          <p:nvPr/>
        </p:nvCxnSpPr>
        <p:spPr>
          <a:xfrm flipH="1" flipV="1">
            <a:off x="6115975" y="4543355"/>
            <a:ext cx="243481" cy="743836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7EC72C50-08B3-6F44-87AB-0F819517152A}"/>
              </a:ext>
            </a:extLst>
          </p:cNvPr>
          <p:cNvCxnSpPr>
            <a:cxnSpLocks/>
          </p:cNvCxnSpPr>
          <p:nvPr/>
        </p:nvCxnSpPr>
        <p:spPr>
          <a:xfrm flipH="1" flipV="1">
            <a:off x="6364923" y="5296754"/>
            <a:ext cx="511235" cy="47550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AC46552-712A-6043-9D18-C5087F56A6CD}"/>
              </a:ext>
            </a:extLst>
          </p:cNvPr>
          <p:cNvCxnSpPr>
            <a:cxnSpLocks/>
          </p:cNvCxnSpPr>
          <p:nvPr/>
        </p:nvCxnSpPr>
        <p:spPr>
          <a:xfrm flipH="1">
            <a:off x="6353611" y="4935555"/>
            <a:ext cx="747557" cy="345845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78996C6-42D1-8149-A27E-173A332A087C}"/>
              </a:ext>
            </a:extLst>
          </p:cNvPr>
          <p:cNvCxnSpPr>
            <a:cxnSpLocks/>
          </p:cNvCxnSpPr>
          <p:nvPr/>
        </p:nvCxnSpPr>
        <p:spPr>
          <a:xfrm flipV="1">
            <a:off x="6158982" y="5286052"/>
            <a:ext cx="205941" cy="72679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F400026B-221A-6448-86B4-AEA561876D5B}"/>
              </a:ext>
            </a:extLst>
          </p:cNvPr>
          <p:cNvCxnSpPr>
            <a:cxnSpLocks/>
          </p:cNvCxnSpPr>
          <p:nvPr/>
        </p:nvCxnSpPr>
        <p:spPr>
          <a:xfrm flipH="1" flipV="1">
            <a:off x="5007918" y="5345196"/>
            <a:ext cx="149559" cy="713899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21C2EEE-4AD7-E940-9943-2B1E9380AE54}"/>
              </a:ext>
            </a:extLst>
          </p:cNvPr>
          <p:cNvCxnSpPr>
            <a:cxnSpLocks/>
          </p:cNvCxnSpPr>
          <p:nvPr/>
        </p:nvCxnSpPr>
        <p:spPr>
          <a:xfrm flipV="1">
            <a:off x="4277489" y="5337210"/>
            <a:ext cx="713307" cy="70836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15CC627-EBD0-2048-8A4A-CD3415FE9B7F}"/>
              </a:ext>
            </a:extLst>
          </p:cNvPr>
          <p:cNvCxnSpPr>
            <a:cxnSpLocks/>
          </p:cNvCxnSpPr>
          <p:nvPr/>
        </p:nvCxnSpPr>
        <p:spPr>
          <a:xfrm flipH="1" flipV="1">
            <a:off x="5787899" y="3011961"/>
            <a:ext cx="297905" cy="1531393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1DEE9E9-EFA8-FC42-AD3A-857E7564E56E}"/>
              </a:ext>
            </a:extLst>
          </p:cNvPr>
          <p:cNvCxnSpPr>
            <a:cxnSpLocks/>
          </p:cNvCxnSpPr>
          <p:nvPr/>
        </p:nvCxnSpPr>
        <p:spPr>
          <a:xfrm flipH="1">
            <a:off x="4592091" y="2629222"/>
            <a:ext cx="680377" cy="14906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B969FBB-47C4-A845-B3AB-6CC8CD3C2C29}"/>
              </a:ext>
            </a:extLst>
          </p:cNvPr>
          <p:cNvCxnSpPr>
            <a:cxnSpLocks/>
          </p:cNvCxnSpPr>
          <p:nvPr/>
        </p:nvCxnSpPr>
        <p:spPr>
          <a:xfrm flipH="1" flipV="1">
            <a:off x="5272469" y="2627878"/>
            <a:ext cx="528391" cy="38224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CFB7F95-7C21-F94A-865A-6FCA962EAA20}"/>
              </a:ext>
            </a:extLst>
          </p:cNvPr>
          <p:cNvCxnSpPr>
            <a:cxnSpLocks/>
          </p:cNvCxnSpPr>
          <p:nvPr/>
        </p:nvCxnSpPr>
        <p:spPr>
          <a:xfrm flipH="1">
            <a:off x="5264805" y="2116508"/>
            <a:ext cx="1222059" cy="48902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57849D1-945E-DE4B-8C1A-477322133FA1}"/>
              </a:ext>
            </a:extLst>
          </p:cNvPr>
          <p:cNvCxnSpPr>
            <a:cxnSpLocks/>
          </p:cNvCxnSpPr>
          <p:nvPr/>
        </p:nvCxnSpPr>
        <p:spPr>
          <a:xfrm flipH="1">
            <a:off x="5785529" y="2158044"/>
            <a:ext cx="723723" cy="84563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CD2420F-DAAB-AE43-B80C-B6C63DB0B98B}"/>
              </a:ext>
            </a:extLst>
          </p:cNvPr>
          <p:cNvCxnSpPr>
            <a:cxnSpLocks/>
          </p:cNvCxnSpPr>
          <p:nvPr/>
        </p:nvCxnSpPr>
        <p:spPr>
          <a:xfrm flipH="1">
            <a:off x="5256707" y="2089953"/>
            <a:ext cx="262441" cy="50418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3752660E-5FC5-EA46-87CA-8157F12E880C}"/>
              </a:ext>
            </a:extLst>
          </p:cNvPr>
          <p:cNvCxnSpPr>
            <a:cxnSpLocks/>
          </p:cNvCxnSpPr>
          <p:nvPr/>
        </p:nvCxnSpPr>
        <p:spPr>
          <a:xfrm>
            <a:off x="5526812" y="2075415"/>
            <a:ext cx="974776" cy="3991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0C466E07-EF3E-9443-8874-81418C971DD1}"/>
              </a:ext>
            </a:extLst>
          </p:cNvPr>
          <p:cNvCxnSpPr>
            <a:cxnSpLocks/>
          </p:cNvCxnSpPr>
          <p:nvPr/>
        </p:nvCxnSpPr>
        <p:spPr>
          <a:xfrm>
            <a:off x="6501588" y="2149758"/>
            <a:ext cx="129806" cy="73401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5CDD2A1B-32B6-EC48-B5D9-C6C152593115}"/>
              </a:ext>
            </a:extLst>
          </p:cNvPr>
          <p:cNvCxnSpPr>
            <a:cxnSpLocks/>
          </p:cNvCxnSpPr>
          <p:nvPr/>
        </p:nvCxnSpPr>
        <p:spPr>
          <a:xfrm flipV="1">
            <a:off x="5785528" y="2926482"/>
            <a:ext cx="886101" cy="6463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3696E31-1C55-BF4D-960B-BBE80D5A38FA}"/>
              </a:ext>
            </a:extLst>
          </p:cNvPr>
          <p:cNvCxnSpPr>
            <a:cxnSpLocks/>
          </p:cNvCxnSpPr>
          <p:nvPr/>
        </p:nvCxnSpPr>
        <p:spPr>
          <a:xfrm>
            <a:off x="6494962" y="2141081"/>
            <a:ext cx="908705" cy="9729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75301D4-F232-5C4E-8FF0-2C4FC4A931F6}"/>
              </a:ext>
            </a:extLst>
          </p:cNvPr>
          <p:cNvCxnSpPr>
            <a:cxnSpLocks/>
          </p:cNvCxnSpPr>
          <p:nvPr/>
        </p:nvCxnSpPr>
        <p:spPr>
          <a:xfrm>
            <a:off x="6694026" y="2913909"/>
            <a:ext cx="716369" cy="89766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40E52CAE-FCA6-334D-85F2-C954DDCD7653}"/>
              </a:ext>
            </a:extLst>
          </p:cNvPr>
          <p:cNvCxnSpPr>
            <a:cxnSpLocks/>
          </p:cNvCxnSpPr>
          <p:nvPr/>
        </p:nvCxnSpPr>
        <p:spPr>
          <a:xfrm flipV="1">
            <a:off x="6483917" y="1514748"/>
            <a:ext cx="784039" cy="60733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BC08F91-BCDF-2648-B04B-9F0FAFD6B422}"/>
              </a:ext>
            </a:extLst>
          </p:cNvPr>
          <p:cNvCxnSpPr>
            <a:cxnSpLocks/>
          </p:cNvCxnSpPr>
          <p:nvPr/>
        </p:nvCxnSpPr>
        <p:spPr>
          <a:xfrm>
            <a:off x="6671629" y="2913909"/>
            <a:ext cx="194471" cy="81601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B1AABD69-5B36-9D46-95E7-80103A38813E}"/>
              </a:ext>
            </a:extLst>
          </p:cNvPr>
          <p:cNvSpPr/>
          <p:nvPr/>
        </p:nvSpPr>
        <p:spPr>
          <a:xfrm>
            <a:off x="572682" y="2651116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2159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ADC4E80-8C55-1945-A019-1C939A9ACB6D}"/>
              </a:ext>
            </a:extLst>
          </p:cNvPr>
          <p:cNvSpPr/>
          <p:nvPr/>
        </p:nvSpPr>
        <p:spPr>
          <a:xfrm>
            <a:off x="339840" y="3318354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2159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728B7C5-50CA-A641-A1AC-D0172F7D7C4F}"/>
              </a:ext>
            </a:extLst>
          </p:cNvPr>
          <p:cNvSpPr/>
          <p:nvPr/>
        </p:nvSpPr>
        <p:spPr>
          <a:xfrm>
            <a:off x="898207" y="3791121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2159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534FB6C-F703-A943-8D76-5B4A349B06A4}"/>
              </a:ext>
            </a:extLst>
          </p:cNvPr>
          <p:cNvSpPr/>
          <p:nvPr/>
        </p:nvSpPr>
        <p:spPr>
          <a:xfrm>
            <a:off x="1159388" y="2045809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2159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9987225-B0DA-BC4B-9244-CA66B58D17FA}"/>
              </a:ext>
            </a:extLst>
          </p:cNvPr>
          <p:cNvSpPr/>
          <p:nvPr/>
        </p:nvSpPr>
        <p:spPr>
          <a:xfrm>
            <a:off x="1947357" y="1669764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2159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83D02C-FBB3-4947-A691-0136D95D94AA}"/>
              </a:ext>
            </a:extLst>
          </p:cNvPr>
          <p:cNvSpPr/>
          <p:nvPr/>
        </p:nvSpPr>
        <p:spPr>
          <a:xfrm>
            <a:off x="5970514" y="5805660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2159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0841835-D879-F346-B741-4729F90FB778}"/>
              </a:ext>
            </a:extLst>
          </p:cNvPr>
          <p:cNvSpPr/>
          <p:nvPr/>
        </p:nvSpPr>
        <p:spPr>
          <a:xfrm>
            <a:off x="6687532" y="5577790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2159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701A72-DB47-4B44-830E-5AB34D92993A}"/>
              </a:ext>
            </a:extLst>
          </p:cNvPr>
          <p:cNvSpPr/>
          <p:nvPr/>
        </p:nvSpPr>
        <p:spPr>
          <a:xfrm>
            <a:off x="6906855" y="4753796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2159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CCA5AF2-1BD8-FA49-82E4-171DA62660E3}"/>
              </a:ext>
            </a:extLst>
          </p:cNvPr>
          <p:cNvSpPr/>
          <p:nvPr/>
        </p:nvSpPr>
        <p:spPr>
          <a:xfrm>
            <a:off x="4102793" y="5832898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2159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595DF70-7EC4-BB49-995C-04FDE1236C24}"/>
              </a:ext>
            </a:extLst>
          </p:cNvPr>
          <p:cNvSpPr/>
          <p:nvPr/>
        </p:nvSpPr>
        <p:spPr>
          <a:xfrm>
            <a:off x="4977829" y="5851099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2159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7DCB06E-B689-3443-92ED-7FE881B54608}"/>
              </a:ext>
            </a:extLst>
          </p:cNvPr>
          <p:cNvSpPr/>
          <p:nvPr/>
        </p:nvSpPr>
        <p:spPr>
          <a:xfrm>
            <a:off x="7073485" y="1311355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2159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BDA71E2-3242-D44C-A77B-90E621BC675F}"/>
              </a:ext>
            </a:extLst>
          </p:cNvPr>
          <p:cNvSpPr/>
          <p:nvPr/>
        </p:nvSpPr>
        <p:spPr>
          <a:xfrm>
            <a:off x="7209196" y="2033641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2159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72F44E6-B75F-B340-BBF4-8EF9D4D5140E}"/>
              </a:ext>
            </a:extLst>
          </p:cNvPr>
          <p:cNvSpPr/>
          <p:nvPr/>
        </p:nvSpPr>
        <p:spPr>
          <a:xfrm>
            <a:off x="7215924" y="2798537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2159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9262A5B-59B2-5A40-BA15-FA20FAA257BE}"/>
              </a:ext>
            </a:extLst>
          </p:cNvPr>
          <p:cNvSpPr/>
          <p:nvPr/>
        </p:nvSpPr>
        <p:spPr>
          <a:xfrm>
            <a:off x="6684543" y="3535452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2159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87559F-79FA-8A4C-9B22-E5F436FDC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125" y="1651366"/>
            <a:ext cx="1496244" cy="961871"/>
          </a:xfrm>
          <a:prstGeom prst="rect">
            <a:avLst/>
          </a:prstGeom>
        </p:spPr>
      </p:pic>
      <p:sp>
        <p:nvSpPr>
          <p:cNvPr id="87" name="Title 6">
            <a:extLst>
              <a:ext uri="{FF2B5EF4-FFF2-40B4-BE49-F238E27FC236}">
                <a16:creationId xmlns:a16="http://schemas.microsoft.com/office/drawing/2014/main" id="{A80B5CC7-DEFC-2141-86A8-E4E339880E8B}"/>
              </a:ext>
            </a:extLst>
          </p:cNvPr>
          <p:cNvSpPr txBox="1">
            <a:spLocks/>
          </p:cNvSpPr>
          <p:nvPr/>
        </p:nvSpPr>
        <p:spPr>
          <a:xfrm>
            <a:off x="8489128" y="2450588"/>
            <a:ext cx="360386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User devices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0AD199-9F0E-404A-B93A-2690CA1DD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9311" y="1684076"/>
            <a:ext cx="584008" cy="876012"/>
          </a:xfrm>
          <a:prstGeom prst="rect">
            <a:avLst/>
          </a:prstGeom>
        </p:spPr>
      </p:pic>
      <p:sp>
        <p:nvSpPr>
          <p:cNvPr id="89" name="Title 6">
            <a:extLst>
              <a:ext uri="{FF2B5EF4-FFF2-40B4-BE49-F238E27FC236}">
                <a16:creationId xmlns:a16="http://schemas.microsoft.com/office/drawing/2014/main" id="{431C8059-5493-8545-883E-23B540406AC8}"/>
              </a:ext>
            </a:extLst>
          </p:cNvPr>
          <p:cNvSpPr txBox="1">
            <a:spLocks/>
          </p:cNvSpPr>
          <p:nvPr/>
        </p:nvSpPr>
        <p:spPr>
          <a:xfrm>
            <a:off x="8464516" y="4118910"/>
            <a:ext cx="360386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Servers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B0AAA1-5384-C248-B140-903FE2CE6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3839" y="3268832"/>
            <a:ext cx="1989596" cy="1026631"/>
          </a:xfrm>
          <a:prstGeom prst="rect">
            <a:avLst/>
          </a:prstGeom>
        </p:spPr>
      </p:pic>
      <p:sp>
        <p:nvSpPr>
          <p:cNvPr id="90" name="Title 6">
            <a:extLst>
              <a:ext uri="{FF2B5EF4-FFF2-40B4-BE49-F238E27FC236}">
                <a16:creationId xmlns:a16="http://schemas.microsoft.com/office/drawing/2014/main" id="{D8402BE9-DCF7-0F4C-BCE5-2E7A560FCD10}"/>
              </a:ext>
            </a:extLst>
          </p:cNvPr>
          <p:cNvSpPr txBox="1">
            <a:spLocks/>
          </p:cNvSpPr>
          <p:nvPr/>
        </p:nvSpPr>
        <p:spPr>
          <a:xfrm>
            <a:off x="8489128" y="5870463"/>
            <a:ext cx="360386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IoT devices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0863A1-F9AE-0643-9B4E-983293686E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0768" y="4887758"/>
            <a:ext cx="1681887" cy="11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6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distributed routing protocols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B2D705-876F-6D4E-9ECF-A426885AC1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Intra-domain routing protocols</a:t>
            </a:r>
          </a:p>
          <a:p>
            <a:pPr lvl="1"/>
            <a:r>
              <a:rPr lang="en-US" dirty="0"/>
              <a:t>Exchange routes </a:t>
            </a:r>
            <a:r>
              <a:rPr lang="en-US" i="1" dirty="0"/>
              <a:t>inside</a:t>
            </a:r>
            <a:r>
              <a:rPr lang="en-US" dirty="0"/>
              <a:t> autonomous system</a:t>
            </a:r>
          </a:p>
          <a:p>
            <a:pPr lvl="1"/>
            <a:r>
              <a:rPr lang="en-US" dirty="0"/>
              <a:t>All routers owned and operated by same organization</a:t>
            </a:r>
          </a:p>
          <a:p>
            <a:pPr lvl="1"/>
            <a:r>
              <a:rPr lang="en-US" dirty="0"/>
              <a:t>Higher level of trust, more information available</a:t>
            </a:r>
          </a:p>
          <a:p>
            <a:pPr lvl="1"/>
            <a:r>
              <a:rPr lang="en-US" dirty="0"/>
              <a:t>Emphasis on shortest path</a:t>
            </a:r>
          </a:p>
          <a:p>
            <a:pPr lvl="1"/>
            <a:r>
              <a:rPr lang="en-US" dirty="0"/>
              <a:t>Example: OSPF, ISIS, EIGRP, RIP, RIFT, BGP (!), ….</a:t>
            </a:r>
          </a:p>
          <a:p>
            <a:r>
              <a:rPr lang="en-US" b="1" dirty="0"/>
              <a:t>Inter-domain routing protocols:</a:t>
            </a:r>
          </a:p>
          <a:p>
            <a:pPr lvl="1"/>
            <a:r>
              <a:rPr lang="en-US" dirty="0"/>
              <a:t>Exchange routes </a:t>
            </a:r>
            <a:r>
              <a:rPr lang="en-US" i="1" dirty="0"/>
              <a:t>between</a:t>
            </a:r>
            <a:r>
              <a:rPr lang="en-US" dirty="0"/>
              <a:t> autonomous systems</a:t>
            </a:r>
          </a:p>
          <a:p>
            <a:pPr lvl="1"/>
            <a:r>
              <a:rPr lang="en-US" dirty="0"/>
              <a:t>Routers owners by different organizations</a:t>
            </a:r>
          </a:p>
          <a:p>
            <a:pPr lvl="1"/>
            <a:r>
              <a:rPr lang="en-US" dirty="0"/>
              <a:t>Lower level of trust, less information available, real money is involved</a:t>
            </a:r>
          </a:p>
          <a:p>
            <a:pPr lvl="1"/>
            <a:r>
              <a:rPr lang="en-US" dirty="0"/>
              <a:t>Emphasis on implementing business policies (customers, transit, peering, …)</a:t>
            </a:r>
          </a:p>
          <a:p>
            <a:pPr lvl="1"/>
            <a:r>
              <a:rPr lang="en-US" dirty="0"/>
              <a:t>Only one protocol: BGP version 4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959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3B3D79-CF69-F64E-99E5-454769CA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protocol algorithms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CD906F-ACDE-594D-8854-5E19E24505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F856A-6095-2042-A29E-20205953D6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77890-2E58-5B43-8F42-84FDBFD3AC9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53D8E1-D89F-B946-9C03-7D9FDA6B4C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5"/>
            <a:ext cx="11333163" cy="5323056"/>
          </a:xfrm>
        </p:spPr>
        <p:txBody>
          <a:bodyPr>
            <a:normAutofit/>
          </a:bodyPr>
          <a:lstStyle/>
          <a:p>
            <a:r>
              <a:rPr lang="en-US" sz="3200" b="1" dirty="0"/>
              <a:t>Link State Routing</a:t>
            </a:r>
          </a:p>
          <a:p>
            <a:pPr lvl="1"/>
            <a:r>
              <a:rPr lang="en-US" sz="2800" dirty="0"/>
              <a:t>Every router discovers full topology and computes shortest path</a:t>
            </a:r>
          </a:p>
          <a:p>
            <a:pPr lvl="1"/>
            <a:r>
              <a:rPr lang="en-US" sz="2800" dirty="0"/>
              <a:t>The dominant algorithm for intra–domain routing</a:t>
            </a:r>
          </a:p>
          <a:p>
            <a:pPr lvl="1"/>
            <a:r>
              <a:rPr lang="en-US" sz="2800" dirty="0"/>
              <a:t>Open Shortest Path First (OSPF)</a:t>
            </a:r>
          </a:p>
          <a:p>
            <a:pPr lvl="1"/>
            <a:r>
              <a:rPr lang="en-US" sz="2800" dirty="0"/>
              <a:t>Intermediate-System to Intermediate-System (ISIS)</a:t>
            </a:r>
          </a:p>
          <a:p>
            <a:r>
              <a:rPr lang="en-US" sz="3200" b="1" dirty="0"/>
              <a:t>Vector Routing</a:t>
            </a:r>
          </a:p>
          <a:p>
            <a:pPr lvl="1"/>
            <a:r>
              <a:rPr lang="en-US" sz="2800" dirty="0"/>
              <a:t>Distance-Vector or Path-Vector</a:t>
            </a:r>
          </a:p>
          <a:p>
            <a:pPr lvl="1"/>
            <a:r>
              <a:rPr lang="en-US" sz="2800" dirty="0"/>
              <a:t>Routers do not know full topology</a:t>
            </a:r>
          </a:p>
          <a:p>
            <a:pPr lvl="1"/>
            <a:r>
              <a:rPr lang="en-US" sz="2800" dirty="0"/>
              <a:t>Each router locally choses best path and propagates that path</a:t>
            </a:r>
          </a:p>
          <a:p>
            <a:pPr lvl="1"/>
            <a:r>
              <a:rPr lang="en-US" sz="2800" dirty="0"/>
              <a:t>Routing Information Protocol (RIP)</a:t>
            </a:r>
          </a:p>
          <a:p>
            <a:pPr lvl="1"/>
            <a:r>
              <a:rPr lang="en-US" sz="2800" dirty="0"/>
              <a:t>Border Gateway Protocol (BGP)</a:t>
            </a:r>
          </a:p>
        </p:txBody>
      </p:sp>
    </p:spTree>
    <p:extLst>
      <p:ext uri="{BB962C8B-B14F-4D97-AF65-F5344CB8AC3E}">
        <p14:creationId xmlns:p14="http://schemas.microsoft.com/office/powerpoint/2010/main" val="28957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Intra-domain vs inter-domain (simplified)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0130BD-9A75-CA4E-9F6A-E95D04475379}"/>
              </a:ext>
            </a:extLst>
          </p:cNvPr>
          <p:cNvGrpSpPr/>
          <p:nvPr/>
        </p:nvGrpSpPr>
        <p:grpSpPr>
          <a:xfrm>
            <a:off x="2050777" y="1139996"/>
            <a:ext cx="7367307" cy="5134600"/>
            <a:chOff x="2484731" y="1391781"/>
            <a:chExt cx="6649718" cy="463448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8CFCD7C-AB07-FB4B-BCA2-DFB227A2E5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314" b="18699"/>
            <a:stretch/>
          </p:blipFill>
          <p:spPr>
            <a:xfrm>
              <a:off x="2640284" y="2413434"/>
              <a:ext cx="2871190" cy="1779740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F0F27EE-BE28-7541-BCEF-16EF5ECB6B51}"/>
                </a:ext>
              </a:extLst>
            </p:cNvPr>
            <p:cNvSpPr/>
            <p:nvPr/>
          </p:nvSpPr>
          <p:spPr>
            <a:xfrm>
              <a:off x="2484731" y="3329011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B2A34F2-DC3A-074E-AB41-92A151AD5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314" b="18699"/>
            <a:stretch/>
          </p:blipFill>
          <p:spPr>
            <a:xfrm>
              <a:off x="6263259" y="1391781"/>
              <a:ext cx="2871190" cy="177974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9936206-DD9D-7646-89A9-4F8BEF416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314" b="18699"/>
            <a:stretch/>
          </p:blipFill>
          <p:spPr>
            <a:xfrm>
              <a:off x="5843076" y="4193174"/>
              <a:ext cx="2871190" cy="1779740"/>
            </a:xfrm>
            <a:prstGeom prst="rect">
              <a:avLst/>
            </a:prstGeom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E9CC1E8-1B89-9B46-A57F-491B1C1EE532}"/>
                </a:ext>
              </a:extLst>
            </p:cNvPr>
            <p:cNvSpPr/>
            <p:nvPr/>
          </p:nvSpPr>
          <p:spPr>
            <a:xfrm>
              <a:off x="4774605" y="2846619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37B9873-8647-1944-BB8D-94DC32D152B0}"/>
                </a:ext>
              </a:extLst>
            </p:cNvPr>
            <p:cNvSpPr/>
            <p:nvPr/>
          </p:nvSpPr>
          <p:spPr>
            <a:xfrm>
              <a:off x="4972145" y="3785696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B198588-0A3F-BE4C-94AA-B2116DF0E2A8}"/>
                </a:ext>
              </a:extLst>
            </p:cNvPr>
            <p:cNvSpPr/>
            <p:nvPr/>
          </p:nvSpPr>
          <p:spPr>
            <a:xfrm>
              <a:off x="6034916" y="4642621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D92E5F3-A802-CF48-AF47-873D2E9406C3}"/>
                </a:ext>
              </a:extLst>
            </p:cNvPr>
            <p:cNvSpPr/>
            <p:nvPr/>
          </p:nvSpPr>
          <p:spPr>
            <a:xfrm>
              <a:off x="6175370" y="2556898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43433-1C49-A743-90D4-6CA30705C1B4}"/>
                </a:ext>
              </a:extLst>
            </p:cNvPr>
            <p:cNvSpPr/>
            <p:nvPr/>
          </p:nvSpPr>
          <p:spPr>
            <a:xfrm>
              <a:off x="8431331" y="1800673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D9DD440-7C2A-B74F-B427-C0A51FEED079}"/>
                </a:ext>
              </a:extLst>
            </p:cNvPr>
            <p:cNvSpPr/>
            <p:nvPr/>
          </p:nvSpPr>
          <p:spPr>
            <a:xfrm>
              <a:off x="7971735" y="4639210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007D767-F961-934D-A0FE-8A5A34B3601C}"/>
                </a:ext>
              </a:extLst>
            </p:cNvPr>
            <p:cNvSpPr/>
            <p:nvPr/>
          </p:nvSpPr>
          <p:spPr>
            <a:xfrm>
              <a:off x="8257581" y="5494584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0CD4D3E-C9D9-4845-B1FC-26B15B290790}"/>
                </a:ext>
              </a:extLst>
            </p:cNvPr>
            <p:cNvSpPr/>
            <p:nvPr/>
          </p:nvSpPr>
          <p:spPr>
            <a:xfrm>
              <a:off x="7120907" y="4737840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AA0F2AF-7001-4E43-B316-FB3AA7CFEE38}"/>
                </a:ext>
              </a:extLst>
            </p:cNvPr>
            <p:cNvSpPr/>
            <p:nvPr/>
          </p:nvSpPr>
          <p:spPr>
            <a:xfrm>
              <a:off x="7277778" y="1757311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D90AE4D-8902-7B46-A1BA-0719BA68B24F}"/>
                </a:ext>
              </a:extLst>
            </p:cNvPr>
            <p:cNvSpPr/>
            <p:nvPr/>
          </p:nvSpPr>
          <p:spPr>
            <a:xfrm>
              <a:off x="7590555" y="2814865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88E8E13-063E-5443-ADB3-71D7970F983F}"/>
                </a:ext>
              </a:extLst>
            </p:cNvPr>
            <p:cNvSpPr/>
            <p:nvPr/>
          </p:nvSpPr>
          <p:spPr>
            <a:xfrm>
              <a:off x="8649662" y="2714836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5CB1823-9D20-8B46-BE04-1AA47071ED0F}"/>
                </a:ext>
              </a:extLst>
            </p:cNvPr>
            <p:cNvSpPr/>
            <p:nvPr/>
          </p:nvSpPr>
          <p:spPr>
            <a:xfrm>
              <a:off x="6664222" y="5569577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86B8C5A-1565-AD47-B641-A4BD585CCDC0}"/>
                </a:ext>
              </a:extLst>
            </p:cNvPr>
            <p:cNvSpPr/>
            <p:nvPr/>
          </p:nvSpPr>
          <p:spPr>
            <a:xfrm>
              <a:off x="3350955" y="2332484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721C2DB-C2FF-214E-99DD-D9F3B9A7E811}"/>
                </a:ext>
              </a:extLst>
            </p:cNvPr>
            <p:cNvSpPr/>
            <p:nvPr/>
          </p:nvSpPr>
          <p:spPr>
            <a:xfrm>
              <a:off x="3853045" y="3147668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6C80ABF-871F-4B4E-8B35-3D18413AAB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4127" y="3372690"/>
              <a:ext cx="1335843" cy="200746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88AE65A-F389-8642-A111-3E1C4CF1914E}"/>
                </a:ext>
              </a:extLst>
            </p:cNvPr>
            <p:cNvCxnSpPr>
              <a:cxnSpLocks/>
            </p:cNvCxnSpPr>
            <p:nvPr/>
          </p:nvCxnSpPr>
          <p:spPr>
            <a:xfrm>
              <a:off x="3579297" y="2599508"/>
              <a:ext cx="486007" cy="765174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115541E-A283-0345-B6D0-9CE333EE0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0709" y="3072777"/>
              <a:ext cx="878354" cy="291905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0CC4D02-178F-174B-918C-3876C289A4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6660" y="3402865"/>
              <a:ext cx="976600" cy="606569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1429C0A-D9B4-5549-A841-C558F21AAD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2947" y="3074836"/>
              <a:ext cx="192460" cy="968363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B2F0D0C-66EF-2142-9C24-796475BC64E9}"/>
                </a:ext>
              </a:extLst>
            </p:cNvPr>
            <p:cNvCxnSpPr>
              <a:cxnSpLocks/>
            </p:cNvCxnSpPr>
            <p:nvPr/>
          </p:nvCxnSpPr>
          <p:spPr>
            <a:xfrm>
              <a:off x="3573537" y="2588739"/>
              <a:ext cx="1416285" cy="511247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D1DA962-9B06-CF4B-B105-911C00998A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9594" y="2578600"/>
              <a:ext cx="862962" cy="991943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8F894A0-4183-474B-9584-37B95F319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6290" y="2785241"/>
              <a:ext cx="1387422" cy="287536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A0F3091-B2C6-6E40-BFE4-611C313974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93657" y="4043200"/>
              <a:ext cx="1019051" cy="822597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ABE377E-E07A-D041-BB3C-0E999D58A4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7958" y="2788232"/>
              <a:ext cx="123032" cy="2103744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F0FEC20-052E-B74F-B60D-27F9B93761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87959" y="4891977"/>
              <a:ext cx="1061291" cy="81832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1F0FF41-0592-4E4E-9022-C83F85C905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63259" y="4865797"/>
              <a:ext cx="622485" cy="959165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27A5726-451F-3243-98C7-8C5E715C58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5847" y="4973809"/>
              <a:ext cx="443403" cy="833488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0412952-9BD2-2F44-9C72-268BA6E78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5847" y="5732389"/>
              <a:ext cx="1580076" cy="37981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92A679E-B6B2-6D4F-8227-E59EFC996D0E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49" y="4973282"/>
              <a:ext cx="1136674" cy="759107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1D40269-CF68-7F46-A8A1-972DB23AEA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5967" y="4853996"/>
              <a:ext cx="864110" cy="119813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4E2D4EB-8D08-144A-A3C9-5D5005591B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06898" y="4865798"/>
              <a:ext cx="285889" cy="873392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15CC627-EBD0-2048-8A4A-CD3415FE9B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1680" y="3067678"/>
              <a:ext cx="349792" cy="1798119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EB969FBB-47C4-A845-B3AB-6CC8CD3C2C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06120" y="1975484"/>
              <a:ext cx="330778" cy="1090033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57849D1-945E-DE4B-8C1A-477322133F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897" y="2065033"/>
              <a:ext cx="849775" cy="992916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CD2420F-DAAB-AE43-B80C-B6C63DB0B9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11794" y="1991446"/>
              <a:ext cx="1112845" cy="776152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752660E-5FC5-EA46-87CA-8157F12E880C}"/>
                </a:ext>
              </a:extLst>
            </p:cNvPr>
            <p:cNvCxnSpPr>
              <a:cxnSpLocks/>
            </p:cNvCxnSpPr>
            <p:nvPr/>
          </p:nvCxnSpPr>
          <p:spPr>
            <a:xfrm>
              <a:off x="7515119" y="1968012"/>
              <a:ext cx="1144555" cy="46869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0C466E07-EF3E-9443-8874-81418C971DD1}"/>
                </a:ext>
              </a:extLst>
            </p:cNvPr>
            <p:cNvCxnSpPr>
              <a:cxnSpLocks/>
            </p:cNvCxnSpPr>
            <p:nvPr/>
          </p:nvCxnSpPr>
          <p:spPr>
            <a:xfrm>
              <a:off x="8659674" y="2055303"/>
              <a:ext cx="152415" cy="861856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5CDD2A1B-32B6-EC48-B5D9-C6C152593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8896" y="2967311"/>
              <a:ext cx="1040435" cy="75896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36A8E5F-636F-054F-87E2-C2EF6D4CF5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10856" y="2808064"/>
              <a:ext cx="1426042" cy="235042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itle 6">
            <a:extLst>
              <a:ext uri="{FF2B5EF4-FFF2-40B4-BE49-F238E27FC236}">
                <a16:creationId xmlns:a16="http://schemas.microsoft.com/office/drawing/2014/main" id="{CF823C8F-FF86-594A-B60F-1029BD87B4BC}"/>
              </a:ext>
            </a:extLst>
          </p:cNvPr>
          <p:cNvSpPr txBox="1">
            <a:spLocks/>
          </p:cNvSpPr>
          <p:nvPr/>
        </p:nvSpPr>
        <p:spPr>
          <a:xfrm>
            <a:off x="3234205" y="3501930"/>
            <a:ext cx="1614868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3200" b="1" dirty="0"/>
              <a:t>OSPF</a:t>
            </a:r>
          </a:p>
        </p:txBody>
      </p:sp>
      <p:sp>
        <p:nvSpPr>
          <p:cNvPr id="165" name="Title 6">
            <a:extLst>
              <a:ext uri="{FF2B5EF4-FFF2-40B4-BE49-F238E27FC236}">
                <a16:creationId xmlns:a16="http://schemas.microsoft.com/office/drawing/2014/main" id="{FA8A7F93-185A-EA42-9BBD-119C99BFCF1E}"/>
              </a:ext>
            </a:extLst>
          </p:cNvPr>
          <p:cNvSpPr txBox="1">
            <a:spLocks/>
          </p:cNvSpPr>
          <p:nvPr/>
        </p:nvSpPr>
        <p:spPr>
          <a:xfrm>
            <a:off x="6905532" y="2118548"/>
            <a:ext cx="1614868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3200" b="1" dirty="0"/>
              <a:t>ISIS</a:t>
            </a:r>
          </a:p>
        </p:txBody>
      </p:sp>
      <p:sp>
        <p:nvSpPr>
          <p:cNvPr id="167" name="Title 6">
            <a:extLst>
              <a:ext uri="{FF2B5EF4-FFF2-40B4-BE49-F238E27FC236}">
                <a16:creationId xmlns:a16="http://schemas.microsoft.com/office/drawing/2014/main" id="{17F3B402-BC4B-E44B-95FA-4B6EC3777C7A}"/>
              </a:ext>
            </a:extLst>
          </p:cNvPr>
          <p:cNvSpPr txBox="1">
            <a:spLocks/>
          </p:cNvSpPr>
          <p:nvPr/>
        </p:nvSpPr>
        <p:spPr>
          <a:xfrm>
            <a:off x="7211198" y="5338512"/>
            <a:ext cx="1614868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3200" b="1" dirty="0"/>
              <a:t>ISIS</a:t>
            </a:r>
          </a:p>
        </p:txBody>
      </p:sp>
      <p:sp>
        <p:nvSpPr>
          <p:cNvPr id="168" name="Title 6">
            <a:extLst>
              <a:ext uri="{FF2B5EF4-FFF2-40B4-BE49-F238E27FC236}">
                <a16:creationId xmlns:a16="http://schemas.microsoft.com/office/drawing/2014/main" id="{75C88996-962C-3D43-81FC-A4005E692603}"/>
              </a:ext>
            </a:extLst>
          </p:cNvPr>
          <p:cNvSpPr txBox="1">
            <a:spLocks/>
          </p:cNvSpPr>
          <p:nvPr/>
        </p:nvSpPr>
        <p:spPr>
          <a:xfrm>
            <a:off x="5072133" y="2230365"/>
            <a:ext cx="1614868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3200" b="1" dirty="0"/>
              <a:t>BGP</a:t>
            </a:r>
          </a:p>
        </p:txBody>
      </p:sp>
      <p:sp>
        <p:nvSpPr>
          <p:cNvPr id="170" name="Title 6">
            <a:extLst>
              <a:ext uri="{FF2B5EF4-FFF2-40B4-BE49-F238E27FC236}">
                <a16:creationId xmlns:a16="http://schemas.microsoft.com/office/drawing/2014/main" id="{4BBF8A5A-3142-B846-8E1F-7167903EFB12}"/>
              </a:ext>
            </a:extLst>
          </p:cNvPr>
          <p:cNvSpPr txBox="1">
            <a:spLocks/>
          </p:cNvSpPr>
          <p:nvPr/>
        </p:nvSpPr>
        <p:spPr>
          <a:xfrm>
            <a:off x="4774456" y="4443592"/>
            <a:ext cx="1614868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3200" b="1" dirty="0"/>
              <a:t>BGP</a:t>
            </a:r>
          </a:p>
        </p:txBody>
      </p:sp>
      <p:sp>
        <p:nvSpPr>
          <p:cNvPr id="171" name="Title 6">
            <a:extLst>
              <a:ext uri="{FF2B5EF4-FFF2-40B4-BE49-F238E27FC236}">
                <a16:creationId xmlns:a16="http://schemas.microsoft.com/office/drawing/2014/main" id="{C1D5FAA9-B2F5-394F-BE5F-FFF49A2CE1FC}"/>
              </a:ext>
            </a:extLst>
          </p:cNvPr>
          <p:cNvSpPr txBox="1">
            <a:spLocks/>
          </p:cNvSpPr>
          <p:nvPr/>
        </p:nvSpPr>
        <p:spPr>
          <a:xfrm>
            <a:off x="6345698" y="3345149"/>
            <a:ext cx="1614868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3200" b="1" dirty="0"/>
              <a:t>BGP</a:t>
            </a:r>
          </a:p>
        </p:txBody>
      </p:sp>
      <p:sp>
        <p:nvSpPr>
          <p:cNvPr id="173" name="Title 6">
            <a:extLst>
              <a:ext uri="{FF2B5EF4-FFF2-40B4-BE49-F238E27FC236}">
                <a16:creationId xmlns:a16="http://schemas.microsoft.com/office/drawing/2014/main" id="{2F485BFA-3E94-144B-9E90-30D380F9D76D}"/>
              </a:ext>
            </a:extLst>
          </p:cNvPr>
          <p:cNvSpPr txBox="1">
            <a:spLocks/>
          </p:cNvSpPr>
          <p:nvPr/>
        </p:nvSpPr>
        <p:spPr>
          <a:xfrm>
            <a:off x="8094610" y="3359850"/>
            <a:ext cx="1614868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3200" b="1" dirty="0"/>
              <a:t>BGP</a:t>
            </a:r>
          </a:p>
        </p:txBody>
      </p:sp>
    </p:spTree>
    <p:extLst>
      <p:ext uri="{BB962C8B-B14F-4D97-AF65-F5344CB8AC3E}">
        <p14:creationId xmlns:p14="http://schemas.microsoft.com/office/powerpoint/2010/main" val="1997602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control plane protocols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B2D705-876F-6D4E-9ECF-A426885AC1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Traffic engineering protocols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Used to </a:t>
            </a:r>
          </a:p>
          <a:p>
            <a:pPr lvl="1"/>
            <a:r>
              <a:rPr lang="en-US" dirty="0"/>
              <a:t>RSVP, LDP, BGP-LU, ISIS-TE, OSPF-TE, Segment Routing</a:t>
            </a:r>
          </a:p>
          <a:p>
            <a:r>
              <a:rPr lang="en-US" b="1" dirty="0"/>
              <a:t>Multicast protocols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IGMP, MLD, PIM (several modes)</a:t>
            </a:r>
          </a:p>
          <a:p>
            <a:r>
              <a:rPr lang="en-US" b="1" dirty="0"/>
              <a:t>Service protocols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L3VPN, L2VPN, EVPN, …</a:t>
            </a:r>
          </a:p>
          <a:p>
            <a:r>
              <a:rPr lang="en-US" b="1" dirty="0"/>
              <a:t>Management protocols:</a:t>
            </a:r>
          </a:p>
          <a:p>
            <a:pPr lvl="1"/>
            <a:r>
              <a:rPr lang="en-US" dirty="0"/>
              <a:t>SSH, SNMP, NETCONF, FTP, …</a:t>
            </a:r>
          </a:p>
          <a:p>
            <a:r>
              <a:rPr lang="en-US" b="1" dirty="0"/>
              <a:t>Telemetry protocols</a:t>
            </a:r>
          </a:p>
          <a:p>
            <a:pPr lvl="1"/>
            <a:r>
              <a:rPr lang="en-US" dirty="0"/>
              <a:t>NetFlow, GPB, …</a:t>
            </a:r>
          </a:p>
        </p:txBody>
      </p:sp>
    </p:spTree>
    <p:extLst>
      <p:ext uri="{BB962C8B-B14F-4D97-AF65-F5344CB8AC3E}">
        <p14:creationId xmlns:p14="http://schemas.microsoft.com/office/powerpoint/2010/main" val="899086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seminars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B2D705-876F-6D4E-9ECF-A426885AC1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Deeper dive into routing protocols</a:t>
            </a:r>
          </a:p>
          <a:p>
            <a:pPr lvl="1"/>
            <a:r>
              <a:rPr lang="en-US" dirty="0"/>
              <a:t>Open Shortest Path First (OSPF)</a:t>
            </a:r>
          </a:p>
          <a:p>
            <a:pPr lvl="1"/>
            <a:r>
              <a:rPr lang="en-US" dirty="0"/>
              <a:t>Intermediate System to Intermediate System (ISIS)</a:t>
            </a:r>
          </a:p>
          <a:p>
            <a:pPr lvl="1"/>
            <a:r>
              <a:rPr lang="en-US" dirty="0"/>
              <a:t>Border Gateway Protocol (BGP)</a:t>
            </a:r>
          </a:p>
          <a:p>
            <a:r>
              <a:rPr lang="en-US" b="1" dirty="0"/>
              <a:t>Traffic engineering</a:t>
            </a:r>
          </a:p>
          <a:p>
            <a:pPr lvl="1"/>
            <a:r>
              <a:rPr lang="en-US" dirty="0"/>
              <a:t>Multi-Protocol Label Switching (MPLS)</a:t>
            </a:r>
          </a:p>
          <a:p>
            <a:pPr lvl="1"/>
            <a:r>
              <a:rPr lang="en-US" dirty="0"/>
              <a:t>Resource Reservation Protocol (RSVP)</a:t>
            </a:r>
          </a:p>
          <a:p>
            <a:pPr lvl="1"/>
            <a:r>
              <a:rPr lang="en-US" dirty="0"/>
              <a:t>Path Computation Element Protocol (PCEP)</a:t>
            </a:r>
          </a:p>
          <a:p>
            <a:r>
              <a:rPr lang="en-US" b="1" dirty="0"/>
              <a:t>Software Defined Networking (SDN)</a:t>
            </a:r>
          </a:p>
          <a:p>
            <a:pPr lvl="1"/>
            <a:r>
              <a:rPr lang="en-US" dirty="0"/>
              <a:t>SDN motivations and applications</a:t>
            </a:r>
          </a:p>
          <a:p>
            <a:pPr lvl="1"/>
            <a:r>
              <a:rPr lang="en-US" dirty="0"/>
              <a:t>OpenFlow</a:t>
            </a:r>
          </a:p>
          <a:p>
            <a:pPr lvl="1"/>
            <a:r>
              <a:rPr lang="en-US" dirty="0"/>
              <a:t>Programming Protocol-independent Packet Processors (P4)</a:t>
            </a:r>
          </a:p>
        </p:txBody>
      </p:sp>
    </p:spTree>
    <p:extLst>
      <p:ext uri="{BB962C8B-B14F-4D97-AF65-F5344CB8AC3E}">
        <p14:creationId xmlns:p14="http://schemas.microsoft.com/office/powerpoint/2010/main" val="3894792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 of billions of end-point devices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C76ECA-069F-F144-AB37-C6DA30642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34" y="1562909"/>
            <a:ext cx="11592732" cy="424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31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Hundreds of exabytes (10</a:t>
            </a:r>
            <a:r>
              <a:rPr lang="en-US" baseline="30000" dirty="0"/>
              <a:t>18</a:t>
            </a:r>
            <a:r>
              <a:rPr lang="en-US" dirty="0"/>
              <a:t> bytes) per month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AE213E-039E-B646-8AC8-F93FEC5E8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70" y="1252455"/>
            <a:ext cx="11592732" cy="453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71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Autonomous systems: administrative domains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FCD7C-AB07-FB4B-BCA2-DFB227A2E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1375091" y="2454765"/>
            <a:ext cx="2445289" cy="1515740"/>
          </a:xfrm>
          <a:prstGeom prst="rect">
            <a:avLst/>
          </a:prstGeom>
          <a:effectLst>
            <a:glow rad="812800">
              <a:schemeClr val="accent4">
                <a:satMod val="175000"/>
                <a:alpha val="81000"/>
              </a:schemeClr>
            </a:glow>
          </a:effectLst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F0F27EE-BE28-7541-BCEF-16EF5ECB6B51}"/>
              </a:ext>
            </a:extLst>
          </p:cNvPr>
          <p:cNvSpPr/>
          <p:nvPr/>
        </p:nvSpPr>
        <p:spPr>
          <a:xfrm>
            <a:off x="1242612" y="3234529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B2A34F2-DC3A-074E-AB41-92A151AD54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4460648" y="1584660"/>
            <a:ext cx="2445289" cy="1515740"/>
          </a:xfrm>
          <a:prstGeom prst="rect">
            <a:avLst/>
          </a:prstGeom>
          <a:effectLst>
            <a:glow rad="812800">
              <a:schemeClr val="accent4">
                <a:satMod val="175000"/>
                <a:alpha val="81000"/>
              </a:schemeClr>
            </a:glo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936206-DD9D-7646-89A9-4F8BEF416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4102793" y="3970505"/>
            <a:ext cx="2445289" cy="1515740"/>
          </a:xfrm>
          <a:prstGeom prst="rect">
            <a:avLst/>
          </a:prstGeom>
          <a:effectLst>
            <a:glow rad="812800">
              <a:schemeClr val="accent4">
                <a:satMod val="175000"/>
                <a:alpha val="81000"/>
              </a:schemeClr>
            </a:glow>
          </a:effectLst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BE9CC1E8-1B89-9B46-A57F-491B1C1EE532}"/>
              </a:ext>
            </a:extLst>
          </p:cNvPr>
          <p:cNvSpPr/>
          <p:nvPr/>
        </p:nvSpPr>
        <p:spPr>
          <a:xfrm>
            <a:off x="3192815" y="2823693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37B9873-8647-1944-BB8D-94DC32D152B0}"/>
              </a:ext>
            </a:extLst>
          </p:cNvPr>
          <p:cNvSpPr/>
          <p:nvPr/>
        </p:nvSpPr>
        <p:spPr>
          <a:xfrm>
            <a:off x="3361053" y="3623471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B198588-0A3F-BE4C-94AA-B2116DF0E2A8}"/>
              </a:ext>
            </a:extLst>
          </p:cNvPr>
          <p:cNvSpPr/>
          <p:nvPr/>
        </p:nvSpPr>
        <p:spPr>
          <a:xfrm>
            <a:off x="4266177" y="4353283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D92E5F3-A802-CF48-AF47-873D2E9406C3}"/>
              </a:ext>
            </a:extLst>
          </p:cNvPr>
          <p:cNvSpPr/>
          <p:nvPr/>
        </p:nvSpPr>
        <p:spPr>
          <a:xfrm>
            <a:off x="4385796" y="2576948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D443433-1C49-A743-90D4-6CA30705C1B4}"/>
              </a:ext>
            </a:extLst>
          </p:cNvPr>
          <p:cNvSpPr/>
          <p:nvPr/>
        </p:nvSpPr>
        <p:spPr>
          <a:xfrm>
            <a:off x="6307117" y="1932898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9DD440-7C2A-B74F-B427-C0A51FEED079}"/>
              </a:ext>
            </a:extLst>
          </p:cNvPr>
          <p:cNvSpPr/>
          <p:nvPr/>
        </p:nvSpPr>
        <p:spPr>
          <a:xfrm>
            <a:off x="5915695" y="4350378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007D767-F961-934D-A0FE-8A5A34B3601C}"/>
              </a:ext>
            </a:extLst>
          </p:cNvPr>
          <p:cNvSpPr/>
          <p:nvPr/>
        </p:nvSpPr>
        <p:spPr>
          <a:xfrm>
            <a:off x="6159140" y="5078869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0CD4D3E-C9D9-4845-B1FC-26B15B290790}"/>
              </a:ext>
            </a:extLst>
          </p:cNvPr>
          <p:cNvSpPr/>
          <p:nvPr/>
        </p:nvSpPr>
        <p:spPr>
          <a:xfrm>
            <a:off x="5191076" y="4434377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AA0F2AF-7001-4E43-B316-FB3AA7CFEE38}"/>
              </a:ext>
            </a:extLst>
          </p:cNvPr>
          <p:cNvSpPr/>
          <p:nvPr/>
        </p:nvSpPr>
        <p:spPr>
          <a:xfrm>
            <a:off x="5324677" y="1895969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D90AE4D-8902-7B46-A1BA-0719BA68B24F}"/>
              </a:ext>
            </a:extLst>
          </p:cNvPr>
          <p:cNvSpPr/>
          <p:nvPr/>
        </p:nvSpPr>
        <p:spPr>
          <a:xfrm>
            <a:off x="5591058" y="2796649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3289224-8853-0549-9A0B-A602256D92FE}"/>
              </a:ext>
            </a:extLst>
          </p:cNvPr>
          <p:cNvSpPr/>
          <p:nvPr/>
        </p:nvSpPr>
        <p:spPr>
          <a:xfrm>
            <a:off x="5077997" y="2434751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88E8E13-063E-5443-ADB3-71D7970F983F}"/>
              </a:ext>
            </a:extLst>
          </p:cNvPr>
          <p:cNvSpPr/>
          <p:nvPr/>
        </p:nvSpPr>
        <p:spPr>
          <a:xfrm>
            <a:off x="6493061" y="2711458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5CB1823-9D20-8B46-BE04-1AA47071ED0F}"/>
              </a:ext>
            </a:extLst>
          </p:cNvPr>
          <p:cNvSpPr/>
          <p:nvPr/>
        </p:nvSpPr>
        <p:spPr>
          <a:xfrm>
            <a:off x="4802134" y="5142738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86B8C5A-1565-AD47-B641-A4BD585CCDC0}"/>
              </a:ext>
            </a:extLst>
          </p:cNvPr>
          <p:cNvSpPr/>
          <p:nvPr/>
        </p:nvSpPr>
        <p:spPr>
          <a:xfrm>
            <a:off x="1980344" y="2385823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8D90944-1F68-D043-8FD2-C776935A43AC}"/>
              </a:ext>
            </a:extLst>
          </p:cNvPr>
          <p:cNvSpPr/>
          <p:nvPr/>
        </p:nvSpPr>
        <p:spPr>
          <a:xfrm>
            <a:off x="2059337" y="3040058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721C2DB-C2FF-214E-99DD-D9F3B9A7E811}"/>
              </a:ext>
            </a:extLst>
          </p:cNvPr>
          <p:cNvSpPr/>
          <p:nvPr/>
        </p:nvSpPr>
        <p:spPr>
          <a:xfrm>
            <a:off x="2689698" y="3262148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2B49D7C-687A-574E-A426-2970D01CE309}"/>
              </a:ext>
            </a:extLst>
          </p:cNvPr>
          <p:cNvCxnSpPr>
            <a:cxnSpLocks/>
          </p:cNvCxnSpPr>
          <p:nvPr/>
        </p:nvCxnSpPr>
        <p:spPr>
          <a:xfrm>
            <a:off x="2146300" y="1866900"/>
            <a:ext cx="28515" cy="71004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168D3EE-F4C2-7245-AF37-6FFD221090EE}"/>
              </a:ext>
            </a:extLst>
          </p:cNvPr>
          <p:cNvCxnSpPr>
            <a:cxnSpLocks/>
          </p:cNvCxnSpPr>
          <p:nvPr/>
        </p:nvCxnSpPr>
        <p:spPr>
          <a:xfrm>
            <a:off x="1352550" y="2238375"/>
            <a:ext cx="822265" cy="338573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9BC5EC5-89FA-3244-8956-2A1220EB4BA6}"/>
              </a:ext>
            </a:extLst>
          </p:cNvPr>
          <p:cNvCxnSpPr>
            <a:cxnSpLocks/>
          </p:cNvCxnSpPr>
          <p:nvPr/>
        </p:nvCxnSpPr>
        <p:spPr>
          <a:xfrm>
            <a:off x="777875" y="2854326"/>
            <a:ext cx="659208" cy="58837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B19302E-BC96-0A4A-89BF-60B4C81397BE}"/>
              </a:ext>
            </a:extLst>
          </p:cNvPr>
          <p:cNvCxnSpPr>
            <a:cxnSpLocks/>
          </p:cNvCxnSpPr>
          <p:nvPr/>
        </p:nvCxnSpPr>
        <p:spPr>
          <a:xfrm flipV="1">
            <a:off x="539252" y="3429000"/>
            <a:ext cx="897831" cy="10645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1A44445-991C-714C-A8E6-65945D76CFE7}"/>
              </a:ext>
            </a:extLst>
          </p:cNvPr>
          <p:cNvCxnSpPr>
            <a:cxnSpLocks/>
          </p:cNvCxnSpPr>
          <p:nvPr/>
        </p:nvCxnSpPr>
        <p:spPr>
          <a:xfrm flipV="1">
            <a:off x="1092678" y="3442697"/>
            <a:ext cx="355637" cy="55840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C80ABF-871F-4B4E-8B35-3D18413AAB52}"/>
              </a:ext>
            </a:extLst>
          </p:cNvPr>
          <p:cNvCxnSpPr>
            <a:cxnSpLocks/>
          </p:cNvCxnSpPr>
          <p:nvPr/>
        </p:nvCxnSpPr>
        <p:spPr>
          <a:xfrm flipH="1">
            <a:off x="1429464" y="3234529"/>
            <a:ext cx="824344" cy="20816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FE316BD-FFBC-FF42-B1AF-9245493955CC}"/>
              </a:ext>
            </a:extLst>
          </p:cNvPr>
          <p:cNvCxnSpPr>
            <a:cxnSpLocks/>
          </p:cNvCxnSpPr>
          <p:nvPr/>
        </p:nvCxnSpPr>
        <p:spPr>
          <a:xfrm flipH="1" flipV="1">
            <a:off x="2266256" y="3234529"/>
            <a:ext cx="617913" cy="24769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88AE65A-F389-8642-A111-3E1C4CF1914E}"/>
              </a:ext>
            </a:extLst>
          </p:cNvPr>
          <p:cNvCxnSpPr>
            <a:cxnSpLocks/>
          </p:cNvCxnSpPr>
          <p:nvPr/>
        </p:nvCxnSpPr>
        <p:spPr>
          <a:xfrm>
            <a:off x="2174815" y="2613237"/>
            <a:ext cx="90171" cy="64891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115541E-A283-0345-B6D0-9CE333EE0484}"/>
              </a:ext>
            </a:extLst>
          </p:cNvPr>
          <p:cNvCxnSpPr>
            <a:cxnSpLocks/>
          </p:cNvCxnSpPr>
          <p:nvPr/>
        </p:nvCxnSpPr>
        <p:spPr>
          <a:xfrm flipH="1">
            <a:off x="2882828" y="3018164"/>
            <a:ext cx="493280" cy="46406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0CC4D02-178F-174B-918C-3876C289A4C3}"/>
              </a:ext>
            </a:extLst>
          </p:cNvPr>
          <p:cNvCxnSpPr>
            <a:cxnSpLocks/>
          </p:cNvCxnSpPr>
          <p:nvPr/>
        </p:nvCxnSpPr>
        <p:spPr>
          <a:xfrm flipH="1" flipV="1">
            <a:off x="2882828" y="3456619"/>
            <a:ext cx="674692" cy="38615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1429C0A-D9B4-5549-A841-C558F21AAD35}"/>
              </a:ext>
            </a:extLst>
          </p:cNvPr>
          <p:cNvCxnSpPr>
            <a:cxnSpLocks/>
          </p:cNvCxnSpPr>
          <p:nvPr/>
        </p:nvCxnSpPr>
        <p:spPr>
          <a:xfrm flipH="1" flipV="1">
            <a:off x="3387286" y="3018057"/>
            <a:ext cx="163911" cy="82472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B2F0D0C-66EF-2142-9C24-796475BC64E9}"/>
              </a:ext>
            </a:extLst>
          </p:cNvPr>
          <p:cNvCxnSpPr>
            <a:cxnSpLocks/>
          </p:cNvCxnSpPr>
          <p:nvPr/>
        </p:nvCxnSpPr>
        <p:spPr>
          <a:xfrm>
            <a:off x="2169909" y="2604066"/>
            <a:ext cx="1206199" cy="43541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D1DA962-9B06-CF4B-B105-911C00998AA5}"/>
              </a:ext>
            </a:extLst>
          </p:cNvPr>
          <p:cNvCxnSpPr>
            <a:cxnSpLocks/>
          </p:cNvCxnSpPr>
          <p:nvPr/>
        </p:nvCxnSpPr>
        <p:spPr>
          <a:xfrm flipV="1">
            <a:off x="1425603" y="2595431"/>
            <a:ext cx="734954" cy="84480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3C84C1B-510E-6244-9D5D-0D606FBBFFE4}"/>
              </a:ext>
            </a:extLst>
          </p:cNvPr>
          <p:cNvCxnSpPr>
            <a:cxnSpLocks/>
          </p:cNvCxnSpPr>
          <p:nvPr/>
        </p:nvCxnSpPr>
        <p:spPr>
          <a:xfrm>
            <a:off x="1434865" y="3447053"/>
            <a:ext cx="2104812" cy="38977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8F894A0-4183-474B-9584-37B95F319068}"/>
              </a:ext>
            </a:extLst>
          </p:cNvPr>
          <p:cNvCxnSpPr>
            <a:cxnSpLocks/>
          </p:cNvCxnSpPr>
          <p:nvPr/>
        </p:nvCxnSpPr>
        <p:spPr>
          <a:xfrm flipH="1">
            <a:off x="3398650" y="2771419"/>
            <a:ext cx="1181617" cy="24488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9A0F3091-B2C6-6E40-BFE4-611C3139744C}"/>
              </a:ext>
            </a:extLst>
          </p:cNvPr>
          <p:cNvCxnSpPr>
            <a:cxnSpLocks/>
          </p:cNvCxnSpPr>
          <p:nvPr/>
        </p:nvCxnSpPr>
        <p:spPr>
          <a:xfrm flipH="1" flipV="1">
            <a:off x="3549707" y="3842778"/>
            <a:ext cx="867889" cy="700576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ABE377E-E07A-D041-BB3C-0E999D58A47E}"/>
              </a:ext>
            </a:extLst>
          </p:cNvPr>
          <p:cNvCxnSpPr>
            <a:cxnSpLocks/>
          </p:cNvCxnSpPr>
          <p:nvPr/>
        </p:nvCxnSpPr>
        <p:spPr>
          <a:xfrm flipV="1">
            <a:off x="4481683" y="2773967"/>
            <a:ext cx="104782" cy="1791683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0FEC20-052E-B74F-B60D-27F9B937611F}"/>
              </a:ext>
            </a:extLst>
          </p:cNvPr>
          <p:cNvCxnSpPr>
            <a:cxnSpLocks/>
          </p:cNvCxnSpPr>
          <p:nvPr/>
        </p:nvCxnSpPr>
        <p:spPr>
          <a:xfrm flipH="1" flipV="1">
            <a:off x="4481684" y="4565650"/>
            <a:ext cx="903863" cy="69693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1F0FF41-0592-4E4E-9022-C83F85C905B8}"/>
              </a:ext>
            </a:extLst>
          </p:cNvPr>
          <p:cNvCxnSpPr>
            <a:cxnSpLocks/>
          </p:cNvCxnSpPr>
          <p:nvPr/>
        </p:nvCxnSpPr>
        <p:spPr>
          <a:xfrm flipH="1" flipV="1">
            <a:off x="4460648" y="4543354"/>
            <a:ext cx="530148" cy="816886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27A5726-451F-3243-98C7-8C5E715C5860}"/>
              </a:ext>
            </a:extLst>
          </p:cNvPr>
          <p:cNvCxnSpPr>
            <a:cxnSpLocks/>
          </p:cNvCxnSpPr>
          <p:nvPr/>
        </p:nvCxnSpPr>
        <p:spPr>
          <a:xfrm flipV="1">
            <a:off x="5007917" y="4635344"/>
            <a:ext cx="377630" cy="70985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0412952-9BD2-2F44-9C72-268BA6E785BF}"/>
              </a:ext>
            </a:extLst>
          </p:cNvPr>
          <p:cNvCxnSpPr>
            <a:cxnSpLocks/>
          </p:cNvCxnSpPr>
          <p:nvPr/>
        </p:nvCxnSpPr>
        <p:spPr>
          <a:xfrm flipV="1">
            <a:off x="5007917" y="5281399"/>
            <a:ext cx="1345694" cy="3234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92A679E-B6B2-6D4F-8227-E59EFC996D0E}"/>
              </a:ext>
            </a:extLst>
          </p:cNvPr>
          <p:cNvCxnSpPr>
            <a:cxnSpLocks/>
          </p:cNvCxnSpPr>
          <p:nvPr/>
        </p:nvCxnSpPr>
        <p:spPr>
          <a:xfrm>
            <a:off x="5385547" y="4634895"/>
            <a:ext cx="968064" cy="64650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1D40269-CF68-7F46-A8A1-972DB23AEADF}"/>
              </a:ext>
            </a:extLst>
          </p:cNvPr>
          <p:cNvCxnSpPr>
            <a:cxnSpLocks/>
          </p:cNvCxnSpPr>
          <p:nvPr/>
        </p:nvCxnSpPr>
        <p:spPr>
          <a:xfrm flipV="1">
            <a:off x="5374235" y="4533303"/>
            <a:ext cx="735931" cy="10204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4E2D4EB-8D08-144A-A3C9-5D5005591BBB}"/>
              </a:ext>
            </a:extLst>
          </p:cNvPr>
          <p:cNvCxnSpPr>
            <a:cxnSpLocks/>
          </p:cNvCxnSpPr>
          <p:nvPr/>
        </p:nvCxnSpPr>
        <p:spPr>
          <a:xfrm flipH="1" flipV="1">
            <a:off x="6115975" y="4543355"/>
            <a:ext cx="243481" cy="743836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7EC72C50-08B3-6F44-87AB-0F819517152A}"/>
              </a:ext>
            </a:extLst>
          </p:cNvPr>
          <p:cNvCxnSpPr>
            <a:cxnSpLocks/>
          </p:cNvCxnSpPr>
          <p:nvPr/>
        </p:nvCxnSpPr>
        <p:spPr>
          <a:xfrm flipH="1" flipV="1">
            <a:off x="6364923" y="5296754"/>
            <a:ext cx="511235" cy="47550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AC46552-712A-6043-9D18-C5087F56A6CD}"/>
              </a:ext>
            </a:extLst>
          </p:cNvPr>
          <p:cNvCxnSpPr>
            <a:cxnSpLocks/>
          </p:cNvCxnSpPr>
          <p:nvPr/>
        </p:nvCxnSpPr>
        <p:spPr>
          <a:xfrm flipH="1">
            <a:off x="6353611" y="4935555"/>
            <a:ext cx="747557" cy="345845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78996C6-42D1-8149-A27E-173A332A087C}"/>
              </a:ext>
            </a:extLst>
          </p:cNvPr>
          <p:cNvCxnSpPr>
            <a:cxnSpLocks/>
          </p:cNvCxnSpPr>
          <p:nvPr/>
        </p:nvCxnSpPr>
        <p:spPr>
          <a:xfrm flipV="1">
            <a:off x="6158982" y="5286052"/>
            <a:ext cx="205941" cy="72679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F400026B-221A-6448-86B4-AEA561876D5B}"/>
              </a:ext>
            </a:extLst>
          </p:cNvPr>
          <p:cNvCxnSpPr>
            <a:cxnSpLocks/>
          </p:cNvCxnSpPr>
          <p:nvPr/>
        </p:nvCxnSpPr>
        <p:spPr>
          <a:xfrm flipH="1" flipV="1">
            <a:off x="5007918" y="5345196"/>
            <a:ext cx="149559" cy="713899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21C2EEE-4AD7-E940-9943-2B1E9380AE54}"/>
              </a:ext>
            </a:extLst>
          </p:cNvPr>
          <p:cNvCxnSpPr>
            <a:cxnSpLocks/>
          </p:cNvCxnSpPr>
          <p:nvPr/>
        </p:nvCxnSpPr>
        <p:spPr>
          <a:xfrm flipV="1">
            <a:off x="4277489" y="5337210"/>
            <a:ext cx="713307" cy="70836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15CC627-EBD0-2048-8A4A-CD3415FE9B7F}"/>
              </a:ext>
            </a:extLst>
          </p:cNvPr>
          <p:cNvCxnSpPr>
            <a:cxnSpLocks/>
          </p:cNvCxnSpPr>
          <p:nvPr/>
        </p:nvCxnSpPr>
        <p:spPr>
          <a:xfrm flipH="1" flipV="1">
            <a:off x="5787899" y="3011961"/>
            <a:ext cx="297905" cy="1531393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1DEE9E9-EFA8-FC42-AD3A-857E7564E56E}"/>
              </a:ext>
            </a:extLst>
          </p:cNvPr>
          <p:cNvCxnSpPr>
            <a:cxnSpLocks/>
          </p:cNvCxnSpPr>
          <p:nvPr/>
        </p:nvCxnSpPr>
        <p:spPr>
          <a:xfrm flipH="1">
            <a:off x="4592091" y="2629222"/>
            <a:ext cx="680377" cy="14906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B969FBB-47C4-A845-B3AB-6CC8CD3C2C29}"/>
              </a:ext>
            </a:extLst>
          </p:cNvPr>
          <p:cNvCxnSpPr>
            <a:cxnSpLocks/>
          </p:cNvCxnSpPr>
          <p:nvPr/>
        </p:nvCxnSpPr>
        <p:spPr>
          <a:xfrm flipH="1" flipV="1">
            <a:off x="5272469" y="2627878"/>
            <a:ext cx="528391" cy="38224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CFB7F95-7C21-F94A-865A-6FCA962EAA20}"/>
              </a:ext>
            </a:extLst>
          </p:cNvPr>
          <p:cNvCxnSpPr>
            <a:cxnSpLocks/>
          </p:cNvCxnSpPr>
          <p:nvPr/>
        </p:nvCxnSpPr>
        <p:spPr>
          <a:xfrm flipH="1">
            <a:off x="5264805" y="2116508"/>
            <a:ext cx="1222059" cy="48902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57849D1-945E-DE4B-8C1A-477322133FA1}"/>
              </a:ext>
            </a:extLst>
          </p:cNvPr>
          <p:cNvCxnSpPr>
            <a:cxnSpLocks/>
          </p:cNvCxnSpPr>
          <p:nvPr/>
        </p:nvCxnSpPr>
        <p:spPr>
          <a:xfrm flipH="1">
            <a:off x="5785529" y="2158044"/>
            <a:ext cx="723723" cy="84563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CD2420F-DAAB-AE43-B80C-B6C63DB0B98B}"/>
              </a:ext>
            </a:extLst>
          </p:cNvPr>
          <p:cNvCxnSpPr>
            <a:cxnSpLocks/>
          </p:cNvCxnSpPr>
          <p:nvPr/>
        </p:nvCxnSpPr>
        <p:spPr>
          <a:xfrm flipH="1">
            <a:off x="5256707" y="2089953"/>
            <a:ext cx="262441" cy="50418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3752660E-5FC5-EA46-87CA-8157F12E880C}"/>
              </a:ext>
            </a:extLst>
          </p:cNvPr>
          <p:cNvCxnSpPr>
            <a:cxnSpLocks/>
          </p:cNvCxnSpPr>
          <p:nvPr/>
        </p:nvCxnSpPr>
        <p:spPr>
          <a:xfrm>
            <a:off x="5526812" y="2075415"/>
            <a:ext cx="974776" cy="3991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0C466E07-EF3E-9443-8874-81418C971DD1}"/>
              </a:ext>
            </a:extLst>
          </p:cNvPr>
          <p:cNvCxnSpPr>
            <a:cxnSpLocks/>
          </p:cNvCxnSpPr>
          <p:nvPr/>
        </p:nvCxnSpPr>
        <p:spPr>
          <a:xfrm>
            <a:off x="6501588" y="2149758"/>
            <a:ext cx="129806" cy="73401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5CDD2A1B-32B6-EC48-B5D9-C6C152593115}"/>
              </a:ext>
            </a:extLst>
          </p:cNvPr>
          <p:cNvCxnSpPr>
            <a:cxnSpLocks/>
          </p:cNvCxnSpPr>
          <p:nvPr/>
        </p:nvCxnSpPr>
        <p:spPr>
          <a:xfrm flipV="1">
            <a:off x="5785528" y="2926482"/>
            <a:ext cx="886101" cy="6463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3696E31-1C55-BF4D-960B-BBE80D5A38FA}"/>
              </a:ext>
            </a:extLst>
          </p:cNvPr>
          <p:cNvCxnSpPr>
            <a:cxnSpLocks/>
          </p:cNvCxnSpPr>
          <p:nvPr/>
        </p:nvCxnSpPr>
        <p:spPr>
          <a:xfrm>
            <a:off x="6494962" y="2141081"/>
            <a:ext cx="908705" cy="9729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75301D4-F232-5C4E-8FF0-2C4FC4A931F6}"/>
              </a:ext>
            </a:extLst>
          </p:cNvPr>
          <p:cNvCxnSpPr>
            <a:cxnSpLocks/>
          </p:cNvCxnSpPr>
          <p:nvPr/>
        </p:nvCxnSpPr>
        <p:spPr>
          <a:xfrm>
            <a:off x="6694026" y="2913909"/>
            <a:ext cx="716369" cy="89766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40E52CAE-FCA6-334D-85F2-C954DDCD7653}"/>
              </a:ext>
            </a:extLst>
          </p:cNvPr>
          <p:cNvCxnSpPr>
            <a:cxnSpLocks/>
          </p:cNvCxnSpPr>
          <p:nvPr/>
        </p:nvCxnSpPr>
        <p:spPr>
          <a:xfrm flipV="1">
            <a:off x="6483917" y="1514748"/>
            <a:ext cx="784039" cy="60733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BC08F91-BCDF-2648-B04B-9F0FAFD6B422}"/>
              </a:ext>
            </a:extLst>
          </p:cNvPr>
          <p:cNvCxnSpPr>
            <a:cxnSpLocks/>
          </p:cNvCxnSpPr>
          <p:nvPr/>
        </p:nvCxnSpPr>
        <p:spPr>
          <a:xfrm>
            <a:off x="6671629" y="2913909"/>
            <a:ext cx="194471" cy="81601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B1AABD69-5B36-9D46-95E7-80103A38813E}"/>
              </a:ext>
            </a:extLst>
          </p:cNvPr>
          <p:cNvSpPr/>
          <p:nvPr/>
        </p:nvSpPr>
        <p:spPr>
          <a:xfrm>
            <a:off x="572682" y="2651116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ADC4E80-8C55-1945-A019-1C939A9ACB6D}"/>
              </a:ext>
            </a:extLst>
          </p:cNvPr>
          <p:cNvSpPr/>
          <p:nvPr/>
        </p:nvSpPr>
        <p:spPr>
          <a:xfrm>
            <a:off x="339840" y="3318354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728B7C5-50CA-A641-A1AC-D0172F7D7C4F}"/>
              </a:ext>
            </a:extLst>
          </p:cNvPr>
          <p:cNvSpPr/>
          <p:nvPr/>
        </p:nvSpPr>
        <p:spPr>
          <a:xfrm>
            <a:off x="898207" y="3791121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534FB6C-F703-A943-8D76-5B4A349B06A4}"/>
              </a:ext>
            </a:extLst>
          </p:cNvPr>
          <p:cNvSpPr/>
          <p:nvPr/>
        </p:nvSpPr>
        <p:spPr>
          <a:xfrm>
            <a:off x="1159388" y="2045809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9987225-B0DA-BC4B-9244-CA66B58D17FA}"/>
              </a:ext>
            </a:extLst>
          </p:cNvPr>
          <p:cNvSpPr/>
          <p:nvPr/>
        </p:nvSpPr>
        <p:spPr>
          <a:xfrm>
            <a:off x="1947357" y="1669764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83D02C-FBB3-4947-A691-0136D95D94AA}"/>
              </a:ext>
            </a:extLst>
          </p:cNvPr>
          <p:cNvSpPr/>
          <p:nvPr/>
        </p:nvSpPr>
        <p:spPr>
          <a:xfrm>
            <a:off x="5970514" y="5805660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0841835-D879-F346-B741-4729F90FB778}"/>
              </a:ext>
            </a:extLst>
          </p:cNvPr>
          <p:cNvSpPr/>
          <p:nvPr/>
        </p:nvSpPr>
        <p:spPr>
          <a:xfrm>
            <a:off x="6687532" y="5577790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701A72-DB47-4B44-830E-5AB34D92993A}"/>
              </a:ext>
            </a:extLst>
          </p:cNvPr>
          <p:cNvSpPr/>
          <p:nvPr/>
        </p:nvSpPr>
        <p:spPr>
          <a:xfrm>
            <a:off x="6906855" y="4753796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CCA5AF2-1BD8-FA49-82E4-171DA62660E3}"/>
              </a:ext>
            </a:extLst>
          </p:cNvPr>
          <p:cNvSpPr/>
          <p:nvPr/>
        </p:nvSpPr>
        <p:spPr>
          <a:xfrm>
            <a:off x="4102793" y="5832898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595DF70-7EC4-BB49-995C-04FDE1236C24}"/>
              </a:ext>
            </a:extLst>
          </p:cNvPr>
          <p:cNvSpPr/>
          <p:nvPr/>
        </p:nvSpPr>
        <p:spPr>
          <a:xfrm>
            <a:off x="4977829" y="5851099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7DCB06E-B689-3443-92ED-7FE881B54608}"/>
              </a:ext>
            </a:extLst>
          </p:cNvPr>
          <p:cNvSpPr/>
          <p:nvPr/>
        </p:nvSpPr>
        <p:spPr>
          <a:xfrm>
            <a:off x="7073485" y="1311355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BDA71E2-3242-D44C-A77B-90E621BC675F}"/>
              </a:ext>
            </a:extLst>
          </p:cNvPr>
          <p:cNvSpPr/>
          <p:nvPr/>
        </p:nvSpPr>
        <p:spPr>
          <a:xfrm>
            <a:off x="7209196" y="2033641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72F44E6-B75F-B340-BBF4-8EF9D4D5140E}"/>
              </a:ext>
            </a:extLst>
          </p:cNvPr>
          <p:cNvSpPr/>
          <p:nvPr/>
        </p:nvSpPr>
        <p:spPr>
          <a:xfrm>
            <a:off x="7215924" y="2798537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9262A5B-59B2-5A40-BA15-FA20FAA257BE}"/>
              </a:ext>
            </a:extLst>
          </p:cNvPr>
          <p:cNvSpPr/>
          <p:nvPr/>
        </p:nvSpPr>
        <p:spPr>
          <a:xfrm>
            <a:off x="6684543" y="3535452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DE1197-BB70-3F42-AB73-B039F6FF5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227" y="1409635"/>
            <a:ext cx="1819303" cy="909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B42872-FDBA-E04F-8E3D-771E19BAE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2989" y="1366320"/>
            <a:ext cx="915081" cy="915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A73371-B873-3242-A8F0-EAA17BCFE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3049" y="2440647"/>
            <a:ext cx="1234136" cy="3740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135293-EE5B-8646-8149-2CED2AD9E1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9032" y="2331636"/>
            <a:ext cx="1234136" cy="544755"/>
          </a:xfrm>
          <a:prstGeom prst="rect">
            <a:avLst/>
          </a:prstGeom>
        </p:spPr>
      </p:pic>
      <p:sp>
        <p:nvSpPr>
          <p:cNvPr id="89" name="Title 6">
            <a:extLst>
              <a:ext uri="{FF2B5EF4-FFF2-40B4-BE49-F238E27FC236}">
                <a16:creationId xmlns:a16="http://schemas.microsoft.com/office/drawing/2014/main" id="{EDAAB14E-4C1C-564B-86E1-39C5C51A1BFE}"/>
              </a:ext>
            </a:extLst>
          </p:cNvPr>
          <p:cNvSpPr txBox="1">
            <a:spLocks/>
          </p:cNvSpPr>
          <p:nvPr/>
        </p:nvSpPr>
        <p:spPr>
          <a:xfrm>
            <a:off x="8621426" y="2910543"/>
            <a:ext cx="360386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Service providers</a:t>
            </a:r>
          </a:p>
        </p:txBody>
      </p:sp>
      <p:sp>
        <p:nvSpPr>
          <p:cNvPr id="90" name="Title 6">
            <a:extLst>
              <a:ext uri="{FF2B5EF4-FFF2-40B4-BE49-F238E27FC236}">
                <a16:creationId xmlns:a16="http://schemas.microsoft.com/office/drawing/2014/main" id="{681EE715-3B16-AB40-8AA1-9C6859B91B8B}"/>
              </a:ext>
            </a:extLst>
          </p:cNvPr>
          <p:cNvSpPr txBox="1">
            <a:spLocks/>
          </p:cNvSpPr>
          <p:nvPr/>
        </p:nvSpPr>
        <p:spPr>
          <a:xfrm>
            <a:off x="8588679" y="5590825"/>
            <a:ext cx="3603866" cy="1118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Total &gt; 50,000 </a:t>
            </a:r>
          </a:p>
        </p:txBody>
      </p:sp>
      <p:sp>
        <p:nvSpPr>
          <p:cNvPr id="92" name="Title 6">
            <a:extLst>
              <a:ext uri="{FF2B5EF4-FFF2-40B4-BE49-F238E27FC236}">
                <a16:creationId xmlns:a16="http://schemas.microsoft.com/office/drawing/2014/main" id="{137A4970-9DAA-6E4F-AD09-A149D306C363}"/>
              </a:ext>
            </a:extLst>
          </p:cNvPr>
          <p:cNvSpPr txBox="1">
            <a:spLocks/>
          </p:cNvSpPr>
          <p:nvPr/>
        </p:nvSpPr>
        <p:spPr>
          <a:xfrm>
            <a:off x="8588679" y="4794610"/>
            <a:ext cx="360386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Large companies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7254BE-F277-BD4C-A448-2CB3B84A5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9960" y="3892694"/>
            <a:ext cx="555321" cy="555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088227-6E82-CB40-AD62-4E026DDED5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9724" y="3892694"/>
            <a:ext cx="1436376" cy="3562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0841D-1DF5-9142-AAA5-5C2FCB332A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1765" y="4166186"/>
            <a:ext cx="1440715" cy="9004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23BFB6-F6C6-5842-9423-6483AB7EA2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93097" y="4250451"/>
            <a:ext cx="549410" cy="57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55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0E3F-7491-2A4F-9202-0F3561FB3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 of the internet (at AS level of detail)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24C3C7-6A74-9C4D-9F56-94365110D2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07CE8-7670-DF40-8E80-1BC7AD3502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12928-1CF2-214E-8E78-E234F0B588A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DE7FFE-979A-084D-BD49-C28C5C7F2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9782" r="1925" b="29353"/>
          <a:stretch/>
        </p:blipFill>
        <p:spPr>
          <a:xfrm>
            <a:off x="409073" y="1143249"/>
            <a:ext cx="4765119" cy="4571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C72F78-CB0F-0C46-8386-DD90D9666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788" y="1143249"/>
            <a:ext cx="4646602" cy="458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4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2" y="331619"/>
            <a:ext cx="11555619" cy="739155"/>
          </a:xfrm>
        </p:spPr>
        <p:txBody>
          <a:bodyPr>
            <a:normAutofit/>
          </a:bodyPr>
          <a:lstStyle/>
          <a:p>
            <a:r>
              <a:rPr lang="en-US" dirty="0"/>
              <a:t>Routers: devices that forward “IP” packets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FCD7C-AB07-FB4B-BCA2-DFB227A2E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1375091" y="2454765"/>
            <a:ext cx="2445289" cy="1515740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EF0F27EE-BE28-7541-BCEF-16EF5ECB6B51}"/>
              </a:ext>
            </a:extLst>
          </p:cNvPr>
          <p:cNvSpPr/>
          <p:nvPr/>
        </p:nvSpPr>
        <p:spPr>
          <a:xfrm>
            <a:off x="1242612" y="3234529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glow rad="3937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B2A34F2-DC3A-074E-AB41-92A151AD54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4460648" y="1584660"/>
            <a:ext cx="2445289" cy="15157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936206-DD9D-7646-89A9-4F8BEF416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4102793" y="3970505"/>
            <a:ext cx="2445289" cy="151574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BE9CC1E8-1B89-9B46-A57F-491B1C1EE532}"/>
              </a:ext>
            </a:extLst>
          </p:cNvPr>
          <p:cNvSpPr/>
          <p:nvPr/>
        </p:nvSpPr>
        <p:spPr>
          <a:xfrm>
            <a:off x="3192815" y="2823693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glow rad="3937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37B9873-8647-1944-BB8D-94DC32D152B0}"/>
              </a:ext>
            </a:extLst>
          </p:cNvPr>
          <p:cNvSpPr/>
          <p:nvPr/>
        </p:nvSpPr>
        <p:spPr>
          <a:xfrm>
            <a:off x="3361053" y="3623471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glow rad="3937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B198588-0A3F-BE4C-94AA-B2116DF0E2A8}"/>
              </a:ext>
            </a:extLst>
          </p:cNvPr>
          <p:cNvSpPr/>
          <p:nvPr/>
        </p:nvSpPr>
        <p:spPr>
          <a:xfrm>
            <a:off x="4266177" y="4353283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glow rad="3937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D92E5F3-A802-CF48-AF47-873D2E9406C3}"/>
              </a:ext>
            </a:extLst>
          </p:cNvPr>
          <p:cNvSpPr/>
          <p:nvPr/>
        </p:nvSpPr>
        <p:spPr>
          <a:xfrm>
            <a:off x="4385796" y="2576948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glow rad="3937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D443433-1C49-A743-90D4-6CA30705C1B4}"/>
              </a:ext>
            </a:extLst>
          </p:cNvPr>
          <p:cNvSpPr/>
          <p:nvPr/>
        </p:nvSpPr>
        <p:spPr>
          <a:xfrm>
            <a:off x="6307117" y="1932898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glow rad="3937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9DD440-7C2A-B74F-B427-C0A51FEED079}"/>
              </a:ext>
            </a:extLst>
          </p:cNvPr>
          <p:cNvSpPr/>
          <p:nvPr/>
        </p:nvSpPr>
        <p:spPr>
          <a:xfrm>
            <a:off x="5915695" y="4350378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glow rad="3937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007D767-F961-934D-A0FE-8A5A34B3601C}"/>
              </a:ext>
            </a:extLst>
          </p:cNvPr>
          <p:cNvSpPr/>
          <p:nvPr/>
        </p:nvSpPr>
        <p:spPr>
          <a:xfrm>
            <a:off x="6159140" y="5078869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glow rad="3937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0CD4D3E-C9D9-4845-B1FC-26B15B290790}"/>
              </a:ext>
            </a:extLst>
          </p:cNvPr>
          <p:cNvSpPr/>
          <p:nvPr/>
        </p:nvSpPr>
        <p:spPr>
          <a:xfrm>
            <a:off x="5191076" y="4434377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glow rad="3937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AA0F2AF-7001-4E43-B316-FB3AA7CFEE38}"/>
              </a:ext>
            </a:extLst>
          </p:cNvPr>
          <p:cNvSpPr/>
          <p:nvPr/>
        </p:nvSpPr>
        <p:spPr>
          <a:xfrm>
            <a:off x="5324677" y="1895969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glow rad="3937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D90AE4D-8902-7B46-A1BA-0719BA68B24F}"/>
              </a:ext>
            </a:extLst>
          </p:cNvPr>
          <p:cNvSpPr/>
          <p:nvPr/>
        </p:nvSpPr>
        <p:spPr>
          <a:xfrm>
            <a:off x="5591058" y="2796649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glow rad="3937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3289224-8853-0549-9A0B-A602256D92FE}"/>
              </a:ext>
            </a:extLst>
          </p:cNvPr>
          <p:cNvSpPr/>
          <p:nvPr/>
        </p:nvSpPr>
        <p:spPr>
          <a:xfrm>
            <a:off x="5077997" y="2434751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glow rad="3937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88E8E13-063E-5443-ADB3-71D7970F983F}"/>
              </a:ext>
            </a:extLst>
          </p:cNvPr>
          <p:cNvSpPr/>
          <p:nvPr/>
        </p:nvSpPr>
        <p:spPr>
          <a:xfrm>
            <a:off x="6493061" y="2711458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glow rad="3937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5CB1823-9D20-8B46-BE04-1AA47071ED0F}"/>
              </a:ext>
            </a:extLst>
          </p:cNvPr>
          <p:cNvSpPr/>
          <p:nvPr/>
        </p:nvSpPr>
        <p:spPr>
          <a:xfrm>
            <a:off x="4802134" y="5142738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glow rad="3937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86B8C5A-1565-AD47-B641-A4BD585CCDC0}"/>
              </a:ext>
            </a:extLst>
          </p:cNvPr>
          <p:cNvSpPr/>
          <p:nvPr/>
        </p:nvSpPr>
        <p:spPr>
          <a:xfrm>
            <a:off x="1980344" y="2385823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glow rad="3937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8D90944-1F68-D043-8FD2-C776935A43AC}"/>
              </a:ext>
            </a:extLst>
          </p:cNvPr>
          <p:cNvSpPr/>
          <p:nvPr/>
        </p:nvSpPr>
        <p:spPr>
          <a:xfrm>
            <a:off x="2059337" y="3040058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glow rad="3937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721C2DB-C2FF-214E-99DD-D9F3B9A7E811}"/>
              </a:ext>
            </a:extLst>
          </p:cNvPr>
          <p:cNvSpPr/>
          <p:nvPr/>
        </p:nvSpPr>
        <p:spPr>
          <a:xfrm>
            <a:off x="2689698" y="3262148"/>
            <a:ext cx="388942" cy="38894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>
            <a:glow rad="393700">
              <a:schemeClr val="accent4">
                <a:satMod val="175000"/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2B49D7C-687A-574E-A426-2970D01CE309}"/>
              </a:ext>
            </a:extLst>
          </p:cNvPr>
          <p:cNvCxnSpPr>
            <a:cxnSpLocks/>
          </p:cNvCxnSpPr>
          <p:nvPr/>
        </p:nvCxnSpPr>
        <p:spPr>
          <a:xfrm>
            <a:off x="2146300" y="1866900"/>
            <a:ext cx="28515" cy="71004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168D3EE-F4C2-7245-AF37-6FFD221090EE}"/>
              </a:ext>
            </a:extLst>
          </p:cNvPr>
          <p:cNvCxnSpPr>
            <a:cxnSpLocks/>
          </p:cNvCxnSpPr>
          <p:nvPr/>
        </p:nvCxnSpPr>
        <p:spPr>
          <a:xfrm>
            <a:off x="1352550" y="2238375"/>
            <a:ext cx="822265" cy="338573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9BC5EC5-89FA-3244-8956-2A1220EB4BA6}"/>
              </a:ext>
            </a:extLst>
          </p:cNvPr>
          <p:cNvCxnSpPr>
            <a:cxnSpLocks/>
          </p:cNvCxnSpPr>
          <p:nvPr/>
        </p:nvCxnSpPr>
        <p:spPr>
          <a:xfrm>
            <a:off x="777875" y="2854326"/>
            <a:ext cx="659208" cy="58837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B19302E-BC96-0A4A-89BF-60B4C81397BE}"/>
              </a:ext>
            </a:extLst>
          </p:cNvPr>
          <p:cNvCxnSpPr>
            <a:cxnSpLocks/>
          </p:cNvCxnSpPr>
          <p:nvPr/>
        </p:nvCxnSpPr>
        <p:spPr>
          <a:xfrm flipV="1">
            <a:off x="539252" y="3429000"/>
            <a:ext cx="897831" cy="10645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1A44445-991C-714C-A8E6-65945D76CFE7}"/>
              </a:ext>
            </a:extLst>
          </p:cNvPr>
          <p:cNvCxnSpPr>
            <a:cxnSpLocks/>
          </p:cNvCxnSpPr>
          <p:nvPr/>
        </p:nvCxnSpPr>
        <p:spPr>
          <a:xfrm flipV="1">
            <a:off x="1092678" y="3442697"/>
            <a:ext cx="355637" cy="55840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6C80ABF-871F-4B4E-8B35-3D18413AAB52}"/>
              </a:ext>
            </a:extLst>
          </p:cNvPr>
          <p:cNvCxnSpPr>
            <a:cxnSpLocks/>
          </p:cNvCxnSpPr>
          <p:nvPr/>
        </p:nvCxnSpPr>
        <p:spPr>
          <a:xfrm flipH="1">
            <a:off x="1429464" y="3234529"/>
            <a:ext cx="824344" cy="20816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FE316BD-FFBC-FF42-B1AF-9245493955CC}"/>
              </a:ext>
            </a:extLst>
          </p:cNvPr>
          <p:cNvCxnSpPr>
            <a:cxnSpLocks/>
          </p:cNvCxnSpPr>
          <p:nvPr/>
        </p:nvCxnSpPr>
        <p:spPr>
          <a:xfrm flipH="1" flipV="1">
            <a:off x="2266256" y="3234529"/>
            <a:ext cx="617913" cy="24769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88AE65A-F389-8642-A111-3E1C4CF1914E}"/>
              </a:ext>
            </a:extLst>
          </p:cNvPr>
          <p:cNvCxnSpPr>
            <a:cxnSpLocks/>
          </p:cNvCxnSpPr>
          <p:nvPr/>
        </p:nvCxnSpPr>
        <p:spPr>
          <a:xfrm>
            <a:off x="2174815" y="2613237"/>
            <a:ext cx="90171" cy="64891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115541E-A283-0345-B6D0-9CE333EE0484}"/>
              </a:ext>
            </a:extLst>
          </p:cNvPr>
          <p:cNvCxnSpPr>
            <a:cxnSpLocks/>
          </p:cNvCxnSpPr>
          <p:nvPr/>
        </p:nvCxnSpPr>
        <p:spPr>
          <a:xfrm flipH="1">
            <a:off x="2882828" y="3018164"/>
            <a:ext cx="493280" cy="46406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0CC4D02-178F-174B-918C-3876C289A4C3}"/>
              </a:ext>
            </a:extLst>
          </p:cNvPr>
          <p:cNvCxnSpPr>
            <a:cxnSpLocks/>
          </p:cNvCxnSpPr>
          <p:nvPr/>
        </p:nvCxnSpPr>
        <p:spPr>
          <a:xfrm flipH="1" flipV="1">
            <a:off x="2882828" y="3456619"/>
            <a:ext cx="674692" cy="38615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1429C0A-D9B4-5549-A841-C558F21AAD35}"/>
              </a:ext>
            </a:extLst>
          </p:cNvPr>
          <p:cNvCxnSpPr>
            <a:cxnSpLocks/>
          </p:cNvCxnSpPr>
          <p:nvPr/>
        </p:nvCxnSpPr>
        <p:spPr>
          <a:xfrm flipH="1" flipV="1">
            <a:off x="3387286" y="3018057"/>
            <a:ext cx="163911" cy="82472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B2F0D0C-66EF-2142-9C24-796475BC64E9}"/>
              </a:ext>
            </a:extLst>
          </p:cNvPr>
          <p:cNvCxnSpPr>
            <a:cxnSpLocks/>
          </p:cNvCxnSpPr>
          <p:nvPr/>
        </p:nvCxnSpPr>
        <p:spPr>
          <a:xfrm>
            <a:off x="2169909" y="2604066"/>
            <a:ext cx="1206199" cy="43541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D1DA962-9B06-CF4B-B105-911C00998AA5}"/>
              </a:ext>
            </a:extLst>
          </p:cNvPr>
          <p:cNvCxnSpPr>
            <a:cxnSpLocks/>
          </p:cNvCxnSpPr>
          <p:nvPr/>
        </p:nvCxnSpPr>
        <p:spPr>
          <a:xfrm flipV="1">
            <a:off x="1425603" y="2595431"/>
            <a:ext cx="734954" cy="84480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3C84C1B-510E-6244-9D5D-0D606FBBFFE4}"/>
              </a:ext>
            </a:extLst>
          </p:cNvPr>
          <p:cNvCxnSpPr>
            <a:cxnSpLocks/>
          </p:cNvCxnSpPr>
          <p:nvPr/>
        </p:nvCxnSpPr>
        <p:spPr>
          <a:xfrm>
            <a:off x="1434865" y="3447053"/>
            <a:ext cx="2104812" cy="38977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8F894A0-4183-474B-9584-37B95F319068}"/>
              </a:ext>
            </a:extLst>
          </p:cNvPr>
          <p:cNvCxnSpPr>
            <a:cxnSpLocks/>
          </p:cNvCxnSpPr>
          <p:nvPr/>
        </p:nvCxnSpPr>
        <p:spPr>
          <a:xfrm flipH="1">
            <a:off x="3398650" y="2771419"/>
            <a:ext cx="1181617" cy="24488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9A0F3091-B2C6-6E40-BFE4-611C3139744C}"/>
              </a:ext>
            </a:extLst>
          </p:cNvPr>
          <p:cNvCxnSpPr>
            <a:cxnSpLocks/>
          </p:cNvCxnSpPr>
          <p:nvPr/>
        </p:nvCxnSpPr>
        <p:spPr>
          <a:xfrm flipH="1" flipV="1">
            <a:off x="3549707" y="3842778"/>
            <a:ext cx="867889" cy="700576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ABE377E-E07A-D041-BB3C-0E999D58A47E}"/>
              </a:ext>
            </a:extLst>
          </p:cNvPr>
          <p:cNvCxnSpPr>
            <a:cxnSpLocks/>
          </p:cNvCxnSpPr>
          <p:nvPr/>
        </p:nvCxnSpPr>
        <p:spPr>
          <a:xfrm flipV="1">
            <a:off x="4481683" y="2773967"/>
            <a:ext cx="104782" cy="1791683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F0FEC20-052E-B74F-B60D-27F9B937611F}"/>
              </a:ext>
            </a:extLst>
          </p:cNvPr>
          <p:cNvCxnSpPr>
            <a:cxnSpLocks/>
          </p:cNvCxnSpPr>
          <p:nvPr/>
        </p:nvCxnSpPr>
        <p:spPr>
          <a:xfrm flipH="1" flipV="1">
            <a:off x="4481684" y="4565650"/>
            <a:ext cx="903863" cy="69693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1F0FF41-0592-4E4E-9022-C83F85C905B8}"/>
              </a:ext>
            </a:extLst>
          </p:cNvPr>
          <p:cNvCxnSpPr>
            <a:cxnSpLocks/>
          </p:cNvCxnSpPr>
          <p:nvPr/>
        </p:nvCxnSpPr>
        <p:spPr>
          <a:xfrm flipH="1" flipV="1">
            <a:off x="4460648" y="4543354"/>
            <a:ext cx="530148" cy="816886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27A5726-451F-3243-98C7-8C5E715C5860}"/>
              </a:ext>
            </a:extLst>
          </p:cNvPr>
          <p:cNvCxnSpPr>
            <a:cxnSpLocks/>
          </p:cNvCxnSpPr>
          <p:nvPr/>
        </p:nvCxnSpPr>
        <p:spPr>
          <a:xfrm flipV="1">
            <a:off x="5007917" y="4635344"/>
            <a:ext cx="377630" cy="70985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0412952-9BD2-2F44-9C72-268BA6E785BF}"/>
              </a:ext>
            </a:extLst>
          </p:cNvPr>
          <p:cNvCxnSpPr>
            <a:cxnSpLocks/>
          </p:cNvCxnSpPr>
          <p:nvPr/>
        </p:nvCxnSpPr>
        <p:spPr>
          <a:xfrm flipV="1">
            <a:off x="5007917" y="5281399"/>
            <a:ext cx="1345694" cy="3234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92A679E-B6B2-6D4F-8227-E59EFC996D0E}"/>
              </a:ext>
            </a:extLst>
          </p:cNvPr>
          <p:cNvCxnSpPr>
            <a:cxnSpLocks/>
          </p:cNvCxnSpPr>
          <p:nvPr/>
        </p:nvCxnSpPr>
        <p:spPr>
          <a:xfrm>
            <a:off x="5385547" y="4634895"/>
            <a:ext cx="968064" cy="64650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1D40269-CF68-7F46-A8A1-972DB23AEADF}"/>
              </a:ext>
            </a:extLst>
          </p:cNvPr>
          <p:cNvCxnSpPr>
            <a:cxnSpLocks/>
          </p:cNvCxnSpPr>
          <p:nvPr/>
        </p:nvCxnSpPr>
        <p:spPr>
          <a:xfrm flipV="1">
            <a:off x="5374235" y="4533303"/>
            <a:ext cx="735931" cy="10204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4E2D4EB-8D08-144A-A3C9-5D5005591BBB}"/>
              </a:ext>
            </a:extLst>
          </p:cNvPr>
          <p:cNvCxnSpPr>
            <a:cxnSpLocks/>
          </p:cNvCxnSpPr>
          <p:nvPr/>
        </p:nvCxnSpPr>
        <p:spPr>
          <a:xfrm flipH="1" flipV="1">
            <a:off x="6115975" y="4543355"/>
            <a:ext cx="243481" cy="743836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7EC72C50-08B3-6F44-87AB-0F819517152A}"/>
              </a:ext>
            </a:extLst>
          </p:cNvPr>
          <p:cNvCxnSpPr>
            <a:cxnSpLocks/>
          </p:cNvCxnSpPr>
          <p:nvPr/>
        </p:nvCxnSpPr>
        <p:spPr>
          <a:xfrm flipH="1" flipV="1">
            <a:off x="6364923" y="5296754"/>
            <a:ext cx="511235" cy="47550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AC46552-712A-6043-9D18-C5087F56A6CD}"/>
              </a:ext>
            </a:extLst>
          </p:cNvPr>
          <p:cNvCxnSpPr>
            <a:cxnSpLocks/>
          </p:cNvCxnSpPr>
          <p:nvPr/>
        </p:nvCxnSpPr>
        <p:spPr>
          <a:xfrm flipH="1">
            <a:off x="6353611" y="4935555"/>
            <a:ext cx="747557" cy="345845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78996C6-42D1-8149-A27E-173A332A087C}"/>
              </a:ext>
            </a:extLst>
          </p:cNvPr>
          <p:cNvCxnSpPr>
            <a:cxnSpLocks/>
          </p:cNvCxnSpPr>
          <p:nvPr/>
        </p:nvCxnSpPr>
        <p:spPr>
          <a:xfrm flipV="1">
            <a:off x="6158982" y="5286052"/>
            <a:ext cx="205941" cy="72679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F400026B-221A-6448-86B4-AEA561876D5B}"/>
              </a:ext>
            </a:extLst>
          </p:cNvPr>
          <p:cNvCxnSpPr>
            <a:cxnSpLocks/>
          </p:cNvCxnSpPr>
          <p:nvPr/>
        </p:nvCxnSpPr>
        <p:spPr>
          <a:xfrm flipH="1" flipV="1">
            <a:off x="5007918" y="5345196"/>
            <a:ext cx="149559" cy="713899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21C2EEE-4AD7-E940-9943-2B1E9380AE54}"/>
              </a:ext>
            </a:extLst>
          </p:cNvPr>
          <p:cNvCxnSpPr>
            <a:cxnSpLocks/>
          </p:cNvCxnSpPr>
          <p:nvPr/>
        </p:nvCxnSpPr>
        <p:spPr>
          <a:xfrm flipV="1">
            <a:off x="4277489" y="5337210"/>
            <a:ext cx="713307" cy="70836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15CC627-EBD0-2048-8A4A-CD3415FE9B7F}"/>
              </a:ext>
            </a:extLst>
          </p:cNvPr>
          <p:cNvCxnSpPr>
            <a:cxnSpLocks/>
          </p:cNvCxnSpPr>
          <p:nvPr/>
        </p:nvCxnSpPr>
        <p:spPr>
          <a:xfrm flipH="1" flipV="1">
            <a:off x="5787899" y="3011961"/>
            <a:ext cx="297905" cy="1531393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1DEE9E9-EFA8-FC42-AD3A-857E7564E56E}"/>
              </a:ext>
            </a:extLst>
          </p:cNvPr>
          <p:cNvCxnSpPr>
            <a:cxnSpLocks/>
          </p:cNvCxnSpPr>
          <p:nvPr/>
        </p:nvCxnSpPr>
        <p:spPr>
          <a:xfrm flipH="1">
            <a:off x="4592091" y="2629222"/>
            <a:ext cx="680377" cy="14906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B969FBB-47C4-A845-B3AB-6CC8CD3C2C29}"/>
              </a:ext>
            </a:extLst>
          </p:cNvPr>
          <p:cNvCxnSpPr>
            <a:cxnSpLocks/>
          </p:cNvCxnSpPr>
          <p:nvPr/>
        </p:nvCxnSpPr>
        <p:spPr>
          <a:xfrm flipH="1" flipV="1">
            <a:off x="5272469" y="2627878"/>
            <a:ext cx="528391" cy="38224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CFB7F95-7C21-F94A-865A-6FCA962EAA20}"/>
              </a:ext>
            </a:extLst>
          </p:cNvPr>
          <p:cNvCxnSpPr>
            <a:cxnSpLocks/>
          </p:cNvCxnSpPr>
          <p:nvPr/>
        </p:nvCxnSpPr>
        <p:spPr>
          <a:xfrm flipH="1">
            <a:off x="5264805" y="2116508"/>
            <a:ext cx="1222059" cy="48902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57849D1-945E-DE4B-8C1A-477322133FA1}"/>
              </a:ext>
            </a:extLst>
          </p:cNvPr>
          <p:cNvCxnSpPr>
            <a:cxnSpLocks/>
          </p:cNvCxnSpPr>
          <p:nvPr/>
        </p:nvCxnSpPr>
        <p:spPr>
          <a:xfrm flipH="1">
            <a:off x="5785529" y="2158044"/>
            <a:ext cx="723723" cy="845631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CD2420F-DAAB-AE43-B80C-B6C63DB0B98B}"/>
              </a:ext>
            </a:extLst>
          </p:cNvPr>
          <p:cNvCxnSpPr>
            <a:cxnSpLocks/>
          </p:cNvCxnSpPr>
          <p:nvPr/>
        </p:nvCxnSpPr>
        <p:spPr>
          <a:xfrm flipH="1">
            <a:off x="5256707" y="2089953"/>
            <a:ext cx="262441" cy="50418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3752660E-5FC5-EA46-87CA-8157F12E880C}"/>
              </a:ext>
            </a:extLst>
          </p:cNvPr>
          <p:cNvCxnSpPr>
            <a:cxnSpLocks/>
          </p:cNvCxnSpPr>
          <p:nvPr/>
        </p:nvCxnSpPr>
        <p:spPr>
          <a:xfrm>
            <a:off x="5526812" y="2075415"/>
            <a:ext cx="974776" cy="3991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0C466E07-EF3E-9443-8874-81418C971DD1}"/>
              </a:ext>
            </a:extLst>
          </p:cNvPr>
          <p:cNvCxnSpPr>
            <a:cxnSpLocks/>
          </p:cNvCxnSpPr>
          <p:nvPr/>
        </p:nvCxnSpPr>
        <p:spPr>
          <a:xfrm>
            <a:off x="6501588" y="2149758"/>
            <a:ext cx="129806" cy="734012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5CDD2A1B-32B6-EC48-B5D9-C6C152593115}"/>
              </a:ext>
            </a:extLst>
          </p:cNvPr>
          <p:cNvCxnSpPr>
            <a:cxnSpLocks/>
          </p:cNvCxnSpPr>
          <p:nvPr/>
        </p:nvCxnSpPr>
        <p:spPr>
          <a:xfrm flipV="1">
            <a:off x="5785528" y="2926482"/>
            <a:ext cx="886101" cy="6463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3696E31-1C55-BF4D-960B-BBE80D5A38FA}"/>
              </a:ext>
            </a:extLst>
          </p:cNvPr>
          <p:cNvCxnSpPr>
            <a:cxnSpLocks/>
          </p:cNvCxnSpPr>
          <p:nvPr/>
        </p:nvCxnSpPr>
        <p:spPr>
          <a:xfrm>
            <a:off x="6494962" y="2141081"/>
            <a:ext cx="908705" cy="9729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975301D4-F232-5C4E-8FF0-2C4FC4A931F6}"/>
              </a:ext>
            </a:extLst>
          </p:cNvPr>
          <p:cNvCxnSpPr>
            <a:cxnSpLocks/>
          </p:cNvCxnSpPr>
          <p:nvPr/>
        </p:nvCxnSpPr>
        <p:spPr>
          <a:xfrm>
            <a:off x="6694026" y="2913909"/>
            <a:ext cx="716369" cy="89766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40E52CAE-FCA6-334D-85F2-C954DDCD7653}"/>
              </a:ext>
            </a:extLst>
          </p:cNvPr>
          <p:cNvCxnSpPr>
            <a:cxnSpLocks/>
          </p:cNvCxnSpPr>
          <p:nvPr/>
        </p:nvCxnSpPr>
        <p:spPr>
          <a:xfrm flipV="1">
            <a:off x="6483917" y="1514748"/>
            <a:ext cx="784039" cy="60733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BC08F91-BCDF-2648-B04B-9F0FAFD6B422}"/>
              </a:ext>
            </a:extLst>
          </p:cNvPr>
          <p:cNvCxnSpPr>
            <a:cxnSpLocks/>
          </p:cNvCxnSpPr>
          <p:nvPr/>
        </p:nvCxnSpPr>
        <p:spPr>
          <a:xfrm>
            <a:off x="6671629" y="2913909"/>
            <a:ext cx="194471" cy="816014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B1AABD69-5B36-9D46-95E7-80103A38813E}"/>
              </a:ext>
            </a:extLst>
          </p:cNvPr>
          <p:cNvSpPr/>
          <p:nvPr/>
        </p:nvSpPr>
        <p:spPr>
          <a:xfrm>
            <a:off x="572682" y="2651116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ADC4E80-8C55-1945-A019-1C939A9ACB6D}"/>
              </a:ext>
            </a:extLst>
          </p:cNvPr>
          <p:cNvSpPr/>
          <p:nvPr/>
        </p:nvSpPr>
        <p:spPr>
          <a:xfrm>
            <a:off x="339840" y="3318354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728B7C5-50CA-A641-A1AC-D0172F7D7C4F}"/>
              </a:ext>
            </a:extLst>
          </p:cNvPr>
          <p:cNvSpPr/>
          <p:nvPr/>
        </p:nvSpPr>
        <p:spPr>
          <a:xfrm>
            <a:off x="898207" y="3791121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534FB6C-F703-A943-8D76-5B4A349B06A4}"/>
              </a:ext>
            </a:extLst>
          </p:cNvPr>
          <p:cNvSpPr/>
          <p:nvPr/>
        </p:nvSpPr>
        <p:spPr>
          <a:xfrm>
            <a:off x="1159388" y="2045809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9987225-B0DA-BC4B-9244-CA66B58D17FA}"/>
              </a:ext>
            </a:extLst>
          </p:cNvPr>
          <p:cNvSpPr/>
          <p:nvPr/>
        </p:nvSpPr>
        <p:spPr>
          <a:xfrm>
            <a:off x="1947357" y="1669764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83D02C-FBB3-4947-A691-0136D95D94AA}"/>
              </a:ext>
            </a:extLst>
          </p:cNvPr>
          <p:cNvSpPr/>
          <p:nvPr/>
        </p:nvSpPr>
        <p:spPr>
          <a:xfrm>
            <a:off x="5970514" y="5805660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0841835-D879-F346-B741-4729F90FB778}"/>
              </a:ext>
            </a:extLst>
          </p:cNvPr>
          <p:cNvSpPr/>
          <p:nvPr/>
        </p:nvSpPr>
        <p:spPr>
          <a:xfrm>
            <a:off x="6687532" y="5577790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701A72-DB47-4B44-830E-5AB34D92993A}"/>
              </a:ext>
            </a:extLst>
          </p:cNvPr>
          <p:cNvSpPr/>
          <p:nvPr/>
        </p:nvSpPr>
        <p:spPr>
          <a:xfrm>
            <a:off x="6906855" y="4753796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CCA5AF2-1BD8-FA49-82E4-171DA62660E3}"/>
              </a:ext>
            </a:extLst>
          </p:cNvPr>
          <p:cNvSpPr/>
          <p:nvPr/>
        </p:nvSpPr>
        <p:spPr>
          <a:xfrm>
            <a:off x="4102793" y="5832898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595DF70-7EC4-BB49-995C-04FDE1236C24}"/>
              </a:ext>
            </a:extLst>
          </p:cNvPr>
          <p:cNvSpPr/>
          <p:nvPr/>
        </p:nvSpPr>
        <p:spPr>
          <a:xfrm>
            <a:off x="4977829" y="5851099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7DCB06E-B689-3443-92ED-7FE881B54608}"/>
              </a:ext>
            </a:extLst>
          </p:cNvPr>
          <p:cNvSpPr/>
          <p:nvPr/>
        </p:nvSpPr>
        <p:spPr>
          <a:xfrm>
            <a:off x="7073485" y="1311355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BDA71E2-3242-D44C-A77B-90E621BC675F}"/>
              </a:ext>
            </a:extLst>
          </p:cNvPr>
          <p:cNvSpPr/>
          <p:nvPr/>
        </p:nvSpPr>
        <p:spPr>
          <a:xfrm>
            <a:off x="7209196" y="2033641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72F44E6-B75F-B340-BBF4-8EF9D4D5140E}"/>
              </a:ext>
            </a:extLst>
          </p:cNvPr>
          <p:cNvSpPr/>
          <p:nvPr/>
        </p:nvSpPr>
        <p:spPr>
          <a:xfrm>
            <a:off x="7215924" y="2798537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9262A5B-59B2-5A40-BA15-FA20FAA257BE}"/>
              </a:ext>
            </a:extLst>
          </p:cNvPr>
          <p:cNvSpPr/>
          <p:nvPr/>
        </p:nvSpPr>
        <p:spPr>
          <a:xfrm>
            <a:off x="6684543" y="3535452"/>
            <a:ext cx="388942" cy="388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2A18EC-D32B-024E-81F1-82E6A0DCD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216" y="2595954"/>
            <a:ext cx="1270653" cy="95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19DA57-FC79-CB47-8BD3-6FF949A57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421" y="1450607"/>
            <a:ext cx="2808558" cy="655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B703D3-49F1-FE4E-AB1A-18969F659A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0722" y="4180829"/>
            <a:ext cx="1390460" cy="1980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7C70D2-2704-974E-9555-8348E43D9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283620" y="2475545"/>
            <a:ext cx="1539838" cy="372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31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IPv4: unreliable datagram service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AFD6FA-2B99-9D42-873D-D3EAA3E8A6FF}"/>
              </a:ext>
            </a:extLst>
          </p:cNvPr>
          <p:cNvSpPr/>
          <p:nvPr/>
        </p:nvSpPr>
        <p:spPr>
          <a:xfrm>
            <a:off x="409073" y="1107358"/>
            <a:ext cx="10920938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Packet by packet forwarding</a:t>
            </a:r>
          </a:p>
          <a:p>
            <a:r>
              <a:rPr lang="en-US" sz="2800" dirty="0">
                <a:latin typeface="Avenir Book" panose="02000503020000020003" pitchFamily="2" charset="0"/>
              </a:rPr>
              <a:t>Each packet has a destination IP address</a:t>
            </a:r>
          </a:p>
          <a:p>
            <a:r>
              <a:rPr lang="en-US" sz="2800" dirty="0">
                <a:latin typeface="Avenir Book" panose="02000503020000020003" pitchFamily="2" charset="0"/>
              </a:rPr>
              <a:t>Packets may be dropped, delayed, re-ordered, duplicated</a:t>
            </a:r>
          </a:p>
          <a:p>
            <a:r>
              <a:rPr lang="en-US" sz="2800" dirty="0">
                <a:latin typeface="Avenir Book" panose="02000503020000020003" pitchFamily="2" charset="0"/>
              </a:rPr>
              <a:t>End-points use higher-layer protocols (e.g.  TCP) to make it reliable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FDC172-7339-A54F-8246-E3F9E7E31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503" y="3096314"/>
            <a:ext cx="6018705" cy="353855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214D14-21E6-7249-B3DA-54F3D1EEB23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28-Jun-2019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8C90D-87D0-D14F-A136-62E5DDB1DE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Classical Networking Introduction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8D7AA-54E1-7C4E-8BDF-644FCB3714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26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moteAutonom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8267</TotalTime>
  <Words>1807</Words>
  <Application>Microsoft Macintosh PowerPoint</Application>
  <PresentationFormat>Widescreen</PresentationFormat>
  <Paragraphs>567</Paragraphs>
  <Slides>34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Avenir Book</vt:lpstr>
      <vt:lpstr>Avenir Light</vt:lpstr>
      <vt:lpstr>Calibri</vt:lpstr>
      <vt:lpstr>Office Theme</vt:lpstr>
      <vt:lpstr>Custom Design</vt:lpstr>
      <vt:lpstr>Classical Networking Introduction</vt:lpstr>
      <vt:lpstr>The Internet: a network of networks</vt:lpstr>
      <vt:lpstr>Hosts: the end-point devices</vt:lpstr>
      <vt:lpstr>Tens of billions of end-point devices</vt:lpstr>
      <vt:lpstr>Hundreds of exabytes (1018 bytes) per month</vt:lpstr>
      <vt:lpstr>Autonomous systems: administrative domains</vt:lpstr>
      <vt:lpstr>Maps of the internet (at AS level of detail)</vt:lpstr>
      <vt:lpstr>Routers: devices that forward “IP” packets</vt:lpstr>
      <vt:lpstr>IPv4: unreliable datagram service</vt:lpstr>
      <vt:lpstr>L3 Internet Protocol (IP): datagram service</vt:lpstr>
      <vt:lpstr>L4 TCP: reliable end-to-end connections</vt:lpstr>
      <vt:lpstr>L7 application protocol: e.g. HTTP, FTP, …</vt:lpstr>
      <vt:lpstr>L2 Ethernet: Local Area Network (LAN)</vt:lpstr>
      <vt:lpstr>L1 physical layers:  WIFI, electrical, optical…</vt:lpstr>
      <vt:lpstr>The OSI reference model</vt:lpstr>
      <vt:lpstr>Each end-point has an IP address (IPv4 or IPv6)</vt:lpstr>
      <vt:lpstr>IP addresses have topological significance</vt:lpstr>
      <vt:lpstr>Routers do lookup in forwarding table (FIB)</vt:lpstr>
      <vt:lpstr>Aggregation and longest prefix match</vt:lpstr>
      <vt:lpstr>Addressing</vt:lpstr>
      <vt:lpstr>Naming</vt:lpstr>
      <vt:lpstr>Control plane versus data plane</vt:lpstr>
      <vt:lpstr>Control plane versus data plane</vt:lpstr>
      <vt:lpstr>Control plane - data plane interface</vt:lpstr>
      <vt:lpstr>“Traditional” distributed control plane</vt:lpstr>
      <vt:lpstr>SDN: centralized control plane (simplified)</vt:lpstr>
      <vt:lpstr>Example forwarding plane chip</vt:lpstr>
      <vt:lpstr>The responsibilities of the forwarding plane</vt:lpstr>
      <vt:lpstr>Example fixed forwarding spipeline</vt:lpstr>
      <vt:lpstr>Traditional distributed routing protocols</vt:lpstr>
      <vt:lpstr>Routing protocol algorithms</vt:lpstr>
      <vt:lpstr>Intra-domain vs inter-domain (simplified)</vt:lpstr>
      <vt:lpstr>Other control plane protocols</vt:lpstr>
      <vt:lpstr>Next seminars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Rijsman</dc:creator>
  <cp:lastModifiedBy>Bruno Rijsman</cp:lastModifiedBy>
  <cp:revision>1729</cp:revision>
  <cp:lastPrinted>2019-03-24T13:39:34Z</cp:lastPrinted>
  <dcterms:created xsi:type="dcterms:W3CDTF">2018-10-12T16:19:54Z</dcterms:created>
  <dcterms:modified xsi:type="dcterms:W3CDTF">2019-07-01T07:53:24Z</dcterms:modified>
</cp:coreProperties>
</file>